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4000" y="926922"/>
            <a:ext cx="8115300" cy="2333625"/>
          </a:xfrm>
          <a:custGeom>
            <a:avLst/>
            <a:gdLst/>
            <a:ahLst/>
            <a:cxnLst/>
            <a:rect l="l" t="t" r="r" b="b"/>
            <a:pathLst>
              <a:path w="8115300" h="2333625">
                <a:moveTo>
                  <a:pt x="8115299" y="2333624"/>
                </a:moveTo>
                <a:lnTo>
                  <a:pt x="0" y="2333624"/>
                </a:lnTo>
                <a:lnTo>
                  <a:pt x="0" y="0"/>
                </a:lnTo>
                <a:lnTo>
                  <a:pt x="8115299" y="0"/>
                </a:lnTo>
                <a:lnTo>
                  <a:pt x="8115299" y="2333624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8692" y="1421662"/>
            <a:ext cx="1347306" cy="13473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2347" y="5862212"/>
            <a:ext cx="2618740" cy="5080"/>
          </a:xfrm>
          <a:custGeom>
            <a:avLst/>
            <a:gdLst/>
            <a:ahLst/>
            <a:cxnLst/>
            <a:rect l="l" t="t" r="r" b="b"/>
            <a:pathLst>
              <a:path w="2618740" h="5079">
                <a:moveTo>
                  <a:pt x="0" y="0"/>
                </a:moveTo>
                <a:lnTo>
                  <a:pt x="2618264" y="0"/>
                </a:lnTo>
                <a:lnTo>
                  <a:pt x="2618264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5396" y="250890"/>
            <a:ext cx="747720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9602" y="1967911"/>
            <a:ext cx="16168795" cy="715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1372" y="1028700"/>
            <a:ext cx="9232265" cy="8231505"/>
            <a:chOff x="8711372" y="1028700"/>
            <a:chExt cx="9232265" cy="8231505"/>
          </a:xfrm>
        </p:grpSpPr>
        <p:sp>
          <p:nvSpPr>
            <p:cNvPr id="3" name="object 3"/>
            <p:cNvSpPr/>
            <p:nvPr/>
          </p:nvSpPr>
          <p:spPr>
            <a:xfrm>
              <a:off x="8711372" y="1028700"/>
              <a:ext cx="6610350" cy="6610350"/>
            </a:xfrm>
            <a:custGeom>
              <a:avLst/>
              <a:gdLst/>
              <a:ahLst/>
              <a:cxnLst/>
              <a:rect l="l" t="t" r="r" b="b"/>
              <a:pathLst>
                <a:path w="6610350" h="6610350">
                  <a:moveTo>
                    <a:pt x="3305175" y="6610350"/>
                  </a:moveTo>
                  <a:lnTo>
                    <a:pt x="3256795" y="6610003"/>
                  </a:lnTo>
                  <a:lnTo>
                    <a:pt x="3208582" y="6608965"/>
                  </a:lnTo>
                  <a:lnTo>
                    <a:pt x="3160541" y="6607242"/>
                  </a:lnTo>
                  <a:lnTo>
                    <a:pt x="3112677" y="6604837"/>
                  </a:lnTo>
                  <a:lnTo>
                    <a:pt x="3064993" y="6601756"/>
                  </a:lnTo>
                  <a:lnTo>
                    <a:pt x="3017496" y="6598003"/>
                  </a:lnTo>
                  <a:lnTo>
                    <a:pt x="2970190" y="6593584"/>
                  </a:lnTo>
                  <a:lnTo>
                    <a:pt x="2923079" y="6588501"/>
                  </a:lnTo>
                  <a:lnTo>
                    <a:pt x="2876168" y="6582762"/>
                  </a:lnTo>
                  <a:lnTo>
                    <a:pt x="2829462" y="6576369"/>
                  </a:lnTo>
                  <a:lnTo>
                    <a:pt x="2782965" y="6569328"/>
                  </a:lnTo>
                  <a:lnTo>
                    <a:pt x="2736683" y="6561644"/>
                  </a:lnTo>
                  <a:lnTo>
                    <a:pt x="2690620" y="6553321"/>
                  </a:lnTo>
                  <a:lnTo>
                    <a:pt x="2644780" y="6544364"/>
                  </a:lnTo>
                  <a:lnTo>
                    <a:pt x="2599169" y="6534778"/>
                  </a:lnTo>
                  <a:lnTo>
                    <a:pt x="2553791" y="6524567"/>
                  </a:lnTo>
                  <a:lnTo>
                    <a:pt x="2508651" y="6513736"/>
                  </a:lnTo>
                  <a:lnTo>
                    <a:pt x="2463754" y="6502290"/>
                  </a:lnTo>
                  <a:lnTo>
                    <a:pt x="2419104" y="6490234"/>
                  </a:lnTo>
                  <a:lnTo>
                    <a:pt x="2374706" y="6477572"/>
                  </a:lnTo>
                  <a:lnTo>
                    <a:pt x="2330564" y="6464309"/>
                  </a:lnTo>
                  <a:lnTo>
                    <a:pt x="2286684" y="6450449"/>
                  </a:lnTo>
                  <a:lnTo>
                    <a:pt x="2243070" y="6435998"/>
                  </a:lnTo>
                  <a:lnTo>
                    <a:pt x="2199727" y="6420961"/>
                  </a:lnTo>
                  <a:lnTo>
                    <a:pt x="2156660" y="6405341"/>
                  </a:lnTo>
                  <a:lnTo>
                    <a:pt x="2113873" y="6389143"/>
                  </a:lnTo>
                  <a:lnTo>
                    <a:pt x="2071371" y="6372373"/>
                  </a:lnTo>
                  <a:lnTo>
                    <a:pt x="2029158" y="6355035"/>
                  </a:lnTo>
                  <a:lnTo>
                    <a:pt x="1987241" y="6337134"/>
                  </a:lnTo>
                  <a:lnTo>
                    <a:pt x="1945622" y="6318674"/>
                  </a:lnTo>
                  <a:lnTo>
                    <a:pt x="1904307" y="6299660"/>
                  </a:lnTo>
                  <a:lnTo>
                    <a:pt x="1863301" y="6280097"/>
                  </a:lnTo>
                  <a:lnTo>
                    <a:pt x="1822608" y="6259990"/>
                  </a:lnTo>
                  <a:lnTo>
                    <a:pt x="1782233" y="6239343"/>
                  </a:lnTo>
                  <a:lnTo>
                    <a:pt x="1742181" y="6218161"/>
                  </a:lnTo>
                  <a:lnTo>
                    <a:pt x="1702457" y="6196449"/>
                  </a:lnTo>
                  <a:lnTo>
                    <a:pt x="1663064" y="6174211"/>
                  </a:lnTo>
                  <a:lnTo>
                    <a:pt x="1624009" y="6151453"/>
                  </a:lnTo>
                  <a:lnTo>
                    <a:pt x="1585295" y="6128178"/>
                  </a:lnTo>
                  <a:lnTo>
                    <a:pt x="1546927" y="6104392"/>
                  </a:lnTo>
                  <a:lnTo>
                    <a:pt x="1508911" y="6080099"/>
                  </a:lnTo>
                  <a:lnTo>
                    <a:pt x="1471250" y="6055304"/>
                  </a:lnTo>
                  <a:lnTo>
                    <a:pt x="1433950" y="6030012"/>
                  </a:lnTo>
                  <a:lnTo>
                    <a:pt x="1397014" y="6004228"/>
                  </a:lnTo>
                  <a:lnTo>
                    <a:pt x="1360449" y="5977955"/>
                  </a:lnTo>
                  <a:lnTo>
                    <a:pt x="1324259" y="5951200"/>
                  </a:lnTo>
                  <a:lnTo>
                    <a:pt x="1288448" y="5923966"/>
                  </a:lnTo>
                  <a:lnTo>
                    <a:pt x="1253020" y="5896258"/>
                  </a:lnTo>
                  <a:lnTo>
                    <a:pt x="1217982" y="5868082"/>
                  </a:lnTo>
                  <a:lnTo>
                    <a:pt x="1183337" y="5839441"/>
                  </a:lnTo>
                  <a:lnTo>
                    <a:pt x="1149091" y="5810341"/>
                  </a:lnTo>
                  <a:lnTo>
                    <a:pt x="1115247" y="5780786"/>
                  </a:lnTo>
                  <a:lnTo>
                    <a:pt x="1081811" y="5750781"/>
                  </a:lnTo>
                  <a:lnTo>
                    <a:pt x="1048787" y="5720330"/>
                  </a:lnTo>
                  <a:lnTo>
                    <a:pt x="1016180" y="5689439"/>
                  </a:lnTo>
                  <a:lnTo>
                    <a:pt x="983996" y="5658112"/>
                  </a:lnTo>
                  <a:lnTo>
                    <a:pt x="952237" y="5626353"/>
                  </a:lnTo>
                  <a:lnTo>
                    <a:pt x="920910" y="5594169"/>
                  </a:lnTo>
                  <a:lnTo>
                    <a:pt x="890019" y="5561562"/>
                  </a:lnTo>
                  <a:lnTo>
                    <a:pt x="859568" y="5528538"/>
                  </a:lnTo>
                  <a:lnTo>
                    <a:pt x="829563" y="5495102"/>
                  </a:lnTo>
                  <a:lnTo>
                    <a:pt x="800008" y="5461259"/>
                  </a:lnTo>
                  <a:lnTo>
                    <a:pt x="770908" y="5427012"/>
                  </a:lnTo>
                  <a:lnTo>
                    <a:pt x="742267" y="5392367"/>
                  </a:lnTo>
                  <a:lnTo>
                    <a:pt x="714091" y="5357329"/>
                  </a:lnTo>
                  <a:lnTo>
                    <a:pt x="686383" y="5321902"/>
                  </a:lnTo>
                  <a:lnTo>
                    <a:pt x="659149" y="5286090"/>
                  </a:lnTo>
                  <a:lnTo>
                    <a:pt x="632394" y="5249900"/>
                  </a:lnTo>
                  <a:lnTo>
                    <a:pt x="606122" y="5213335"/>
                  </a:lnTo>
                  <a:lnTo>
                    <a:pt x="580337" y="5176400"/>
                  </a:lnTo>
                  <a:lnTo>
                    <a:pt x="555045" y="5139099"/>
                  </a:lnTo>
                  <a:lnTo>
                    <a:pt x="530250" y="5101439"/>
                  </a:lnTo>
                  <a:lnTo>
                    <a:pt x="505957" y="5063422"/>
                  </a:lnTo>
                  <a:lnTo>
                    <a:pt x="482171" y="5025054"/>
                  </a:lnTo>
                  <a:lnTo>
                    <a:pt x="458897" y="4986341"/>
                  </a:lnTo>
                  <a:lnTo>
                    <a:pt x="436138" y="4947285"/>
                  </a:lnTo>
                  <a:lnTo>
                    <a:pt x="413900" y="4907893"/>
                  </a:lnTo>
                  <a:lnTo>
                    <a:pt x="392188" y="4868168"/>
                  </a:lnTo>
                  <a:lnTo>
                    <a:pt x="371006" y="4828116"/>
                  </a:lnTo>
                  <a:lnTo>
                    <a:pt x="350359" y="4787741"/>
                  </a:lnTo>
                  <a:lnTo>
                    <a:pt x="330252" y="4747048"/>
                  </a:lnTo>
                  <a:lnTo>
                    <a:pt x="310689" y="4706042"/>
                  </a:lnTo>
                  <a:lnTo>
                    <a:pt x="291675" y="4664727"/>
                  </a:lnTo>
                  <a:lnTo>
                    <a:pt x="273215" y="4623108"/>
                  </a:lnTo>
                  <a:lnTo>
                    <a:pt x="255314" y="4581191"/>
                  </a:lnTo>
                  <a:lnTo>
                    <a:pt x="237976" y="4538978"/>
                  </a:lnTo>
                  <a:lnTo>
                    <a:pt x="221206" y="4496476"/>
                  </a:lnTo>
                  <a:lnTo>
                    <a:pt x="205008" y="4453689"/>
                  </a:lnTo>
                  <a:lnTo>
                    <a:pt x="189388" y="4410622"/>
                  </a:lnTo>
                  <a:lnTo>
                    <a:pt x="174351" y="4367279"/>
                  </a:lnTo>
                  <a:lnTo>
                    <a:pt x="159900" y="4323665"/>
                  </a:lnTo>
                  <a:lnTo>
                    <a:pt x="146040" y="4279785"/>
                  </a:lnTo>
                  <a:lnTo>
                    <a:pt x="132777" y="4235644"/>
                  </a:lnTo>
                  <a:lnTo>
                    <a:pt x="120115" y="4191245"/>
                  </a:lnTo>
                  <a:lnTo>
                    <a:pt x="108059" y="4146595"/>
                  </a:lnTo>
                  <a:lnTo>
                    <a:pt x="96613" y="4101698"/>
                  </a:lnTo>
                  <a:lnTo>
                    <a:pt x="85782" y="4056558"/>
                  </a:lnTo>
                  <a:lnTo>
                    <a:pt x="75571" y="4011180"/>
                  </a:lnTo>
                  <a:lnTo>
                    <a:pt x="65985" y="3965569"/>
                  </a:lnTo>
                  <a:lnTo>
                    <a:pt x="57028" y="3919729"/>
                  </a:lnTo>
                  <a:lnTo>
                    <a:pt x="48705" y="3873666"/>
                  </a:lnTo>
                  <a:lnTo>
                    <a:pt x="41021" y="3827384"/>
                  </a:lnTo>
                  <a:lnTo>
                    <a:pt x="33980" y="3780887"/>
                  </a:lnTo>
                  <a:lnTo>
                    <a:pt x="27587" y="3734181"/>
                  </a:lnTo>
                  <a:lnTo>
                    <a:pt x="21848" y="3687270"/>
                  </a:lnTo>
                  <a:lnTo>
                    <a:pt x="16765" y="3640159"/>
                  </a:lnTo>
                  <a:lnTo>
                    <a:pt x="12346" y="3592853"/>
                  </a:lnTo>
                  <a:lnTo>
                    <a:pt x="8593" y="3545356"/>
                  </a:lnTo>
                  <a:lnTo>
                    <a:pt x="5512" y="3497673"/>
                  </a:lnTo>
                  <a:lnTo>
                    <a:pt x="3107" y="3449808"/>
                  </a:lnTo>
                  <a:lnTo>
                    <a:pt x="1384" y="3401767"/>
                  </a:lnTo>
                  <a:lnTo>
                    <a:pt x="346" y="3353554"/>
                  </a:lnTo>
                  <a:lnTo>
                    <a:pt x="0" y="3305175"/>
                  </a:lnTo>
                  <a:lnTo>
                    <a:pt x="346" y="3256795"/>
                  </a:lnTo>
                  <a:lnTo>
                    <a:pt x="1384" y="3208582"/>
                  </a:lnTo>
                  <a:lnTo>
                    <a:pt x="3107" y="3160541"/>
                  </a:lnTo>
                  <a:lnTo>
                    <a:pt x="5512" y="3112677"/>
                  </a:lnTo>
                  <a:lnTo>
                    <a:pt x="8593" y="3064993"/>
                  </a:lnTo>
                  <a:lnTo>
                    <a:pt x="12346" y="3017496"/>
                  </a:lnTo>
                  <a:lnTo>
                    <a:pt x="16765" y="2970190"/>
                  </a:lnTo>
                  <a:lnTo>
                    <a:pt x="21848" y="2923079"/>
                  </a:lnTo>
                  <a:lnTo>
                    <a:pt x="27587" y="2876168"/>
                  </a:lnTo>
                  <a:lnTo>
                    <a:pt x="33980" y="2829462"/>
                  </a:lnTo>
                  <a:lnTo>
                    <a:pt x="41021" y="2782965"/>
                  </a:lnTo>
                  <a:lnTo>
                    <a:pt x="48705" y="2736683"/>
                  </a:lnTo>
                  <a:lnTo>
                    <a:pt x="57028" y="2690620"/>
                  </a:lnTo>
                  <a:lnTo>
                    <a:pt x="65985" y="2644780"/>
                  </a:lnTo>
                  <a:lnTo>
                    <a:pt x="75571" y="2599169"/>
                  </a:lnTo>
                  <a:lnTo>
                    <a:pt x="85782" y="2553791"/>
                  </a:lnTo>
                  <a:lnTo>
                    <a:pt x="96613" y="2508651"/>
                  </a:lnTo>
                  <a:lnTo>
                    <a:pt x="108059" y="2463754"/>
                  </a:lnTo>
                  <a:lnTo>
                    <a:pt x="120115" y="2419104"/>
                  </a:lnTo>
                  <a:lnTo>
                    <a:pt x="132777" y="2374706"/>
                  </a:lnTo>
                  <a:lnTo>
                    <a:pt x="146040" y="2330564"/>
                  </a:lnTo>
                  <a:lnTo>
                    <a:pt x="159900" y="2286684"/>
                  </a:lnTo>
                  <a:lnTo>
                    <a:pt x="174351" y="2243070"/>
                  </a:lnTo>
                  <a:lnTo>
                    <a:pt x="189388" y="2199727"/>
                  </a:lnTo>
                  <a:lnTo>
                    <a:pt x="205008" y="2156660"/>
                  </a:lnTo>
                  <a:lnTo>
                    <a:pt x="221206" y="2113873"/>
                  </a:lnTo>
                  <a:lnTo>
                    <a:pt x="237976" y="2071371"/>
                  </a:lnTo>
                  <a:lnTo>
                    <a:pt x="255314" y="2029158"/>
                  </a:lnTo>
                  <a:lnTo>
                    <a:pt x="273215" y="1987241"/>
                  </a:lnTo>
                  <a:lnTo>
                    <a:pt x="291675" y="1945622"/>
                  </a:lnTo>
                  <a:lnTo>
                    <a:pt x="310689" y="1904307"/>
                  </a:lnTo>
                  <a:lnTo>
                    <a:pt x="330252" y="1863301"/>
                  </a:lnTo>
                  <a:lnTo>
                    <a:pt x="350359" y="1822608"/>
                  </a:lnTo>
                  <a:lnTo>
                    <a:pt x="371006" y="1782233"/>
                  </a:lnTo>
                  <a:lnTo>
                    <a:pt x="392188" y="1742181"/>
                  </a:lnTo>
                  <a:lnTo>
                    <a:pt x="413900" y="1702457"/>
                  </a:lnTo>
                  <a:lnTo>
                    <a:pt x="436138" y="1663064"/>
                  </a:lnTo>
                  <a:lnTo>
                    <a:pt x="458897" y="1624009"/>
                  </a:lnTo>
                  <a:lnTo>
                    <a:pt x="482171" y="1585295"/>
                  </a:lnTo>
                  <a:lnTo>
                    <a:pt x="505957" y="1546927"/>
                  </a:lnTo>
                  <a:lnTo>
                    <a:pt x="530250" y="1508911"/>
                  </a:lnTo>
                  <a:lnTo>
                    <a:pt x="555045" y="1471250"/>
                  </a:lnTo>
                  <a:lnTo>
                    <a:pt x="580337" y="1433950"/>
                  </a:lnTo>
                  <a:lnTo>
                    <a:pt x="606122" y="1397014"/>
                  </a:lnTo>
                  <a:lnTo>
                    <a:pt x="632394" y="1360449"/>
                  </a:lnTo>
                  <a:lnTo>
                    <a:pt x="659149" y="1324259"/>
                  </a:lnTo>
                  <a:lnTo>
                    <a:pt x="686383" y="1288448"/>
                  </a:lnTo>
                  <a:lnTo>
                    <a:pt x="714091" y="1253020"/>
                  </a:lnTo>
                  <a:lnTo>
                    <a:pt x="742267" y="1217982"/>
                  </a:lnTo>
                  <a:lnTo>
                    <a:pt x="770908" y="1183337"/>
                  </a:lnTo>
                  <a:lnTo>
                    <a:pt x="800008" y="1149091"/>
                  </a:lnTo>
                  <a:lnTo>
                    <a:pt x="829563" y="1115247"/>
                  </a:lnTo>
                  <a:lnTo>
                    <a:pt x="859568" y="1081811"/>
                  </a:lnTo>
                  <a:lnTo>
                    <a:pt x="890019" y="1048787"/>
                  </a:lnTo>
                  <a:lnTo>
                    <a:pt x="920910" y="1016180"/>
                  </a:lnTo>
                  <a:lnTo>
                    <a:pt x="952237" y="983996"/>
                  </a:lnTo>
                  <a:lnTo>
                    <a:pt x="983996" y="952237"/>
                  </a:lnTo>
                  <a:lnTo>
                    <a:pt x="1016180" y="920910"/>
                  </a:lnTo>
                  <a:lnTo>
                    <a:pt x="1048787" y="890019"/>
                  </a:lnTo>
                  <a:lnTo>
                    <a:pt x="1081811" y="859568"/>
                  </a:lnTo>
                  <a:lnTo>
                    <a:pt x="1115247" y="829563"/>
                  </a:lnTo>
                  <a:lnTo>
                    <a:pt x="1149091" y="800008"/>
                  </a:lnTo>
                  <a:lnTo>
                    <a:pt x="1183337" y="770908"/>
                  </a:lnTo>
                  <a:lnTo>
                    <a:pt x="1217982" y="742267"/>
                  </a:lnTo>
                  <a:lnTo>
                    <a:pt x="1253020" y="714091"/>
                  </a:lnTo>
                  <a:lnTo>
                    <a:pt x="1288448" y="686383"/>
                  </a:lnTo>
                  <a:lnTo>
                    <a:pt x="1324259" y="659149"/>
                  </a:lnTo>
                  <a:lnTo>
                    <a:pt x="1360449" y="632394"/>
                  </a:lnTo>
                  <a:lnTo>
                    <a:pt x="1397014" y="606122"/>
                  </a:lnTo>
                  <a:lnTo>
                    <a:pt x="1433950" y="580337"/>
                  </a:lnTo>
                  <a:lnTo>
                    <a:pt x="1471250" y="555045"/>
                  </a:lnTo>
                  <a:lnTo>
                    <a:pt x="1508911" y="530250"/>
                  </a:lnTo>
                  <a:lnTo>
                    <a:pt x="1546927" y="505957"/>
                  </a:lnTo>
                  <a:lnTo>
                    <a:pt x="1585295" y="482171"/>
                  </a:lnTo>
                  <a:lnTo>
                    <a:pt x="1624009" y="458897"/>
                  </a:lnTo>
                  <a:lnTo>
                    <a:pt x="1663064" y="436138"/>
                  </a:lnTo>
                  <a:lnTo>
                    <a:pt x="1702457" y="413900"/>
                  </a:lnTo>
                  <a:lnTo>
                    <a:pt x="1742181" y="392188"/>
                  </a:lnTo>
                  <a:lnTo>
                    <a:pt x="1782233" y="371006"/>
                  </a:lnTo>
                  <a:lnTo>
                    <a:pt x="1822608" y="350359"/>
                  </a:lnTo>
                  <a:lnTo>
                    <a:pt x="1863301" y="330252"/>
                  </a:lnTo>
                  <a:lnTo>
                    <a:pt x="1904307" y="310689"/>
                  </a:lnTo>
                  <a:lnTo>
                    <a:pt x="1945622" y="291675"/>
                  </a:lnTo>
                  <a:lnTo>
                    <a:pt x="1987241" y="273215"/>
                  </a:lnTo>
                  <a:lnTo>
                    <a:pt x="2029158" y="255314"/>
                  </a:lnTo>
                  <a:lnTo>
                    <a:pt x="2071371" y="237976"/>
                  </a:lnTo>
                  <a:lnTo>
                    <a:pt x="2113873" y="221206"/>
                  </a:lnTo>
                  <a:lnTo>
                    <a:pt x="2156660" y="205008"/>
                  </a:lnTo>
                  <a:lnTo>
                    <a:pt x="2199727" y="189388"/>
                  </a:lnTo>
                  <a:lnTo>
                    <a:pt x="2243070" y="174351"/>
                  </a:lnTo>
                  <a:lnTo>
                    <a:pt x="2286684" y="159900"/>
                  </a:lnTo>
                  <a:lnTo>
                    <a:pt x="2330564" y="146040"/>
                  </a:lnTo>
                  <a:lnTo>
                    <a:pt x="2374706" y="132777"/>
                  </a:lnTo>
                  <a:lnTo>
                    <a:pt x="2419104" y="120115"/>
                  </a:lnTo>
                  <a:lnTo>
                    <a:pt x="2463754" y="108059"/>
                  </a:lnTo>
                  <a:lnTo>
                    <a:pt x="2508651" y="96613"/>
                  </a:lnTo>
                  <a:lnTo>
                    <a:pt x="2553791" y="85782"/>
                  </a:lnTo>
                  <a:lnTo>
                    <a:pt x="2599169" y="75571"/>
                  </a:lnTo>
                  <a:lnTo>
                    <a:pt x="2644780" y="65985"/>
                  </a:lnTo>
                  <a:lnTo>
                    <a:pt x="2690620" y="57028"/>
                  </a:lnTo>
                  <a:lnTo>
                    <a:pt x="2736683" y="48705"/>
                  </a:lnTo>
                  <a:lnTo>
                    <a:pt x="2782965" y="41021"/>
                  </a:lnTo>
                  <a:lnTo>
                    <a:pt x="2829462" y="33980"/>
                  </a:lnTo>
                  <a:lnTo>
                    <a:pt x="2876168" y="27587"/>
                  </a:lnTo>
                  <a:lnTo>
                    <a:pt x="2923079" y="21848"/>
                  </a:lnTo>
                  <a:lnTo>
                    <a:pt x="2970190" y="16765"/>
                  </a:lnTo>
                  <a:lnTo>
                    <a:pt x="3017496" y="12346"/>
                  </a:lnTo>
                  <a:lnTo>
                    <a:pt x="3064993" y="8593"/>
                  </a:lnTo>
                  <a:lnTo>
                    <a:pt x="3112677" y="5512"/>
                  </a:lnTo>
                  <a:lnTo>
                    <a:pt x="3160541" y="3107"/>
                  </a:lnTo>
                  <a:lnTo>
                    <a:pt x="3208582" y="1384"/>
                  </a:lnTo>
                  <a:lnTo>
                    <a:pt x="3256795" y="346"/>
                  </a:lnTo>
                  <a:lnTo>
                    <a:pt x="3305175" y="0"/>
                  </a:lnTo>
                  <a:lnTo>
                    <a:pt x="3353554" y="346"/>
                  </a:lnTo>
                  <a:lnTo>
                    <a:pt x="3401767" y="1384"/>
                  </a:lnTo>
                  <a:lnTo>
                    <a:pt x="3449808" y="3107"/>
                  </a:lnTo>
                  <a:lnTo>
                    <a:pt x="3497673" y="5512"/>
                  </a:lnTo>
                  <a:lnTo>
                    <a:pt x="3545356" y="8593"/>
                  </a:lnTo>
                  <a:lnTo>
                    <a:pt x="3592853" y="12346"/>
                  </a:lnTo>
                  <a:lnTo>
                    <a:pt x="3640159" y="16765"/>
                  </a:lnTo>
                  <a:lnTo>
                    <a:pt x="3687270" y="21848"/>
                  </a:lnTo>
                  <a:lnTo>
                    <a:pt x="3734181" y="27587"/>
                  </a:lnTo>
                  <a:lnTo>
                    <a:pt x="3780887" y="33980"/>
                  </a:lnTo>
                  <a:lnTo>
                    <a:pt x="3827384" y="41021"/>
                  </a:lnTo>
                  <a:lnTo>
                    <a:pt x="3873666" y="48705"/>
                  </a:lnTo>
                  <a:lnTo>
                    <a:pt x="3919729" y="57028"/>
                  </a:lnTo>
                  <a:lnTo>
                    <a:pt x="3965569" y="65985"/>
                  </a:lnTo>
                  <a:lnTo>
                    <a:pt x="4011180" y="75571"/>
                  </a:lnTo>
                  <a:lnTo>
                    <a:pt x="4056558" y="85782"/>
                  </a:lnTo>
                  <a:lnTo>
                    <a:pt x="4101698" y="96613"/>
                  </a:lnTo>
                  <a:lnTo>
                    <a:pt x="4146595" y="108059"/>
                  </a:lnTo>
                  <a:lnTo>
                    <a:pt x="4191245" y="120115"/>
                  </a:lnTo>
                  <a:lnTo>
                    <a:pt x="4235644" y="132777"/>
                  </a:lnTo>
                  <a:lnTo>
                    <a:pt x="4279785" y="146040"/>
                  </a:lnTo>
                  <a:lnTo>
                    <a:pt x="4323665" y="159900"/>
                  </a:lnTo>
                  <a:lnTo>
                    <a:pt x="4367279" y="174351"/>
                  </a:lnTo>
                  <a:lnTo>
                    <a:pt x="4410622" y="189388"/>
                  </a:lnTo>
                  <a:lnTo>
                    <a:pt x="4453689" y="205008"/>
                  </a:lnTo>
                  <a:lnTo>
                    <a:pt x="4496476" y="221206"/>
                  </a:lnTo>
                  <a:lnTo>
                    <a:pt x="4538978" y="237976"/>
                  </a:lnTo>
                  <a:lnTo>
                    <a:pt x="4581191" y="255314"/>
                  </a:lnTo>
                  <a:lnTo>
                    <a:pt x="4623108" y="273215"/>
                  </a:lnTo>
                  <a:lnTo>
                    <a:pt x="4664727" y="291675"/>
                  </a:lnTo>
                  <a:lnTo>
                    <a:pt x="4706042" y="310689"/>
                  </a:lnTo>
                  <a:lnTo>
                    <a:pt x="4747048" y="330252"/>
                  </a:lnTo>
                  <a:lnTo>
                    <a:pt x="4787741" y="350359"/>
                  </a:lnTo>
                  <a:lnTo>
                    <a:pt x="4828116" y="371006"/>
                  </a:lnTo>
                  <a:lnTo>
                    <a:pt x="4868168" y="392188"/>
                  </a:lnTo>
                  <a:lnTo>
                    <a:pt x="4907893" y="413900"/>
                  </a:lnTo>
                  <a:lnTo>
                    <a:pt x="4947285" y="436138"/>
                  </a:lnTo>
                  <a:lnTo>
                    <a:pt x="4986341" y="458897"/>
                  </a:lnTo>
                  <a:lnTo>
                    <a:pt x="5025054" y="482171"/>
                  </a:lnTo>
                  <a:lnTo>
                    <a:pt x="5063422" y="505957"/>
                  </a:lnTo>
                  <a:lnTo>
                    <a:pt x="5101439" y="530250"/>
                  </a:lnTo>
                  <a:lnTo>
                    <a:pt x="5139099" y="555045"/>
                  </a:lnTo>
                  <a:lnTo>
                    <a:pt x="5176400" y="580337"/>
                  </a:lnTo>
                  <a:lnTo>
                    <a:pt x="5213335" y="606122"/>
                  </a:lnTo>
                  <a:lnTo>
                    <a:pt x="5249900" y="632394"/>
                  </a:lnTo>
                  <a:lnTo>
                    <a:pt x="5286090" y="659149"/>
                  </a:lnTo>
                  <a:lnTo>
                    <a:pt x="5321902" y="686383"/>
                  </a:lnTo>
                  <a:lnTo>
                    <a:pt x="5357329" y="714091"/>
                  </a:lnTo>
                  <a:lnTo>
                    <a:pt x="5392367" y="742267"/>
                  </a:lnTo>
                  <a:lnTo>
                    <a:pt x="5427012" y="770908"/>
                  </a:lnTo>
                  <a:lnTo>
                    <a:pt x="5461259" y="800008"/>
                  </a:lnTo>
                  <a:lnTo>
                    <a:pt x="5495102" y="829563"/>
                  </a:lnTo>
                  <a:lnTo>
                    <a:pt x="5528538" y="859568"/>
                  </a:lnTo>
                  <a:lnTo>
                    <a:pt x="5561562" y="890019"/>
                  </a:lnTo>
                  <a:lnTo>
                    <a:pt x="5594169" y="920910"/>
                  </a:lnTo>
                  <a:lnTo>
                    <a:pt x="5626353" y="952237"/>
                  </a:lnTo>
                  <a:lnTo>
                    <a:pt x="5658112" y="983996"/>
                  </a:lnTo>
                  <a:lnTo>
                    <a:pt x="5689439" y="1016180"/>
                  </a:lnTo>
                  <a:lnTo>
                    <a:pt x="5720330" y="1048787"/>
                  </a:lnTo>
                  <a:lnTo>
                    <a:pt x="5750781" y="1081811"/>
                  </a:lnTo>
                  <a:lnTo>
                    <a:pt x="5780786" y="1115247"/>
                  </a:lnTo>
                  <a:lnTo>
                    <a:pt x="5810341" y="1149091"/>
                  </a:lnTo>
                  <a:lnTo>
                    <a:pt x="5839441" y="1183337"/>
                  </a:lnTo>
                  <a:lnTo>
                    <a:pt x="5868082" y="1217982"/>
                  </a:lnTo>
                  <a:lnTo>
                    <a:pt x="5896258" y="1253020"/>
                  </a:lnTo>
                  <a:lnTo>
                    <a:pt x="5923966" y="1288448"/>
                  </a:lnTo>
                  <a:lnTo>
                    <a:pt x="5951200" y="1324259"/>
                  </a:lnTo>
                  <a:lnTo>
                    <a:pt x="5977955" y="1360449"/>
                  </a:lnTo>
                  <a:lnTo>
                    <a:pt x="6004228" y="1397014"/>
                  </a:lnTo>
                  <a:lnTo>
                    <a:pt x="6030012" y="1433950"/>
                  </a:lnTo>
                  <a:lnTo>
                    <a:pt x="6055304" y="1471250"/>
                  </a:lnTo>
                  <a:lnTo>
                    <a:pt x="6080099" y="1508911"/>
                  </a:lnTo>
                  <a:lnTo>
                    <a:pt x="6104392" y="1546927"/>
                  </a:lnTo>
                  <a:lnTo>
                    <a:pt x="6128178" y="1585295"/>
                  </a:lnTo>
                  <a:lnTo>
                    <a:pt x="6151453" y="1624009"/>
                  </a:lnTo>
                  <a:lnTo>
                    <a:pt x="6174211" y="1663064"/>
                  </a:lnTo>
                  <a:lnTo>
                    <a:pt x="6196449" y="1702457"/>
                  </a:lnTo>
                  <a:lnTo>
                    <a:pt x="6218161" y="1742181"/>
                  </a:lnTo>
                  <a:lnTo>
                    <a:pt x="6239343" y="1782233"/>
                  </a:lnTo>
                  <a:lnTo>
                    <a:pt x="6259990" y="1822608"/>
                  </a:lnTo>
                  <a:lnTo>
                    <a:pt x="6280097" y="1863301"/>
                  </a:lnTo>
                  <a:lnTo>
                    <a:pt x="6299660" y="1904307"/>
                  </a:lnTo>
                  <a:lnTo>
                    <a:pt x="6318674" y="1945622"/>
                  </a:lnTo>
                  <a:lnTo>
                    <a:pt x="6337134" y="1987241"/>
                  </a:lnTo>
                  <a:lnTo>
                    <a:pt x="6355035" y="2029158"/>
                  </a:lnTo>
                  <a:lnTo>
                    <a:pt x="6372373" y="2071371"/>
                  </a:lnTo>
                  <a:lnTo>
                    <a:pt x="6389143" y="2113873"/>
                  </a:lnTo>
                  <a:lnTo>
                    <a:pt x="6405341" y="2156660"/>
                  </a:lnTo>
                  <a:lnTo>
                    <a:pt x="6420961" y="2199727"/>
                  </a:lnTo>
                  <a:lnTo>
                    <a:pt x="6435998" y="2243070"/>
                  </a:lnTo>
                  <a:lnTo>
                    <a:pt x="6450449" y="2286684"/>
                  </a:lnTo>
                  <a:lnTo>
                    <a:pt x="6464309" y="2330564"/>
                  </a:lnTo>
                  <a:lnTo>
                    <a:pt x="6477572" y="2374706"/>
                  </a:lnTo>
                  <a:lnTo>
                    <a:pt x="6490234" y="2419104"/>
                  </a:lnTo>
                  <a:lnTo>
                    <a:pt x="6502290" y="2463754"/>
                  </a:lnTo>
                  <a:lnTo>
                    <a:pt x="6513736" y="2508651"/>
                  </a:lnTo>
                  <a:lnTo>
                    <a:pt x="6524567" y="2553791"/>
                  </a:lnTo>
                  <a:lnTo>
                    <a:pt x="6534778" y="2599169"/>
                  </a:lnTo>
                  <a:lnTo>
                    <a:pt x="6544364" y="2644780"/>
                  </a:lnTo>
                  <a:lnTo>
                    <a:pt x="6553321" y="2690620"/>
                  </a:lnTo>
                  <a:lnTo>
                    <a:pt x="6561644" y="2736683"/>
                  </a:lnTo>
                  <a:lnTo>
                    <a:pt x="6569328" y="2782965"/>
                  </a:lnTo>
                  <a:lnTo>
                    <a:pt x="6576369" y="2829462"/>
                  </a:lnTo>
                  <a:lnTo>
                    <a:pt x="6582762" y="2876168"/>
                  </a:lnTo>
                  <a:lnTo>
                    <a:pt x="6588501" y="2923079"/>
                  </a:lnTo>
                  <a:lnTo>
                    <a:pt x="6593584" y="2970190"/>
                  </a:lnTo>
                  <a:lnTo>
                    <a:pt x="6598003" y="3017496"/>
                  </a:lnTo>
                  <a:lnTo>
                    <a:pt x="6601756" y="3064993"/>
                  </a:lnTo>
                  <a:lnTo>
                    <a:pt x="6604837" y="3112677"/>
                  </a:lnTo>
                  <a:lnTo>
                    <a:pt x="6607242" y="3160541"/>
                  </a:lnTo>
                  <a:lnTo>
                    <a:pt x="6608965" y="3208582"/>
                  </a:lnTo>
                  <a:lnTo>
                    <a:pt x="6610003" y="3256795"/>
                  </a:lnTo>
                  <a:lnTo>
                    <a:pt x="6610350" y="3305175"/>
                  </a:lnTo>
                  <a:lnTo>
                    <a:pt x="6610003" y="3353554"/>
                  </a:lnTo>
                  <a:lnTo>
                    <a:pt x="6608965" y="3401767"/>
                  </a:lnTo>
                  <a:lnTo>
                    <a:pt x="6607242" y="3449808"/>
                  </a:lnTo>
                  <a:lnTo>
                    <a:pt x="6604837" y="3497673"/>
                  </a:lnTo>
                  <a:lnTo>
                    <a:pt x="6601756" y="3545356"/>
                  </a:lnTo>
                  <a:lnTo>
                    <a:pt x="6598003" y="3592853"/>
                  </a:lnTo>
                  <a:lnTo>
                    <a:pt x="6593584" y="3640159"/>
                  </a:lnTo>
                  <a:lnTo>
                    <a:pt x="6588501" y="3687270"/>
                  </a:lnTo>
                  <a:lnTo>
                    <a:pt x="6582762" y="3734181"/>
                  </a:lnTo>
                  <a:lnTo>
                    <a:pt x="6576369" y="3780887"/>
                  </a:lnTo>
                  <a:lnTo>
                    <a:pt x="6569328" y="3827384"/>
                  </a:lnTo>
                  <a:lnTo>
                    <a:pt x="6561644" y="3873666"/>
                  </a:lnTo>
                  <a:lnTo>
                    <a:pt x="6553321" y="3919729"/>
                  </a:lnTo>
                  <a:lnTo>
                    <a:pt x="6544364" y="3965569"/>
                  </a:lnTo>
                  <a:lnTo>
                    <a:pt x="6534778" y="4011180"/>
                  </a:lnTo>
                  <a:lnTo>
                    <a:pt x="6524567" y="4056558"/>
                  </a:lnTo>
                  <a:lnTo>
                    <a:pt x="6513736" y="4101698"/>
                  </a:lnTo>
                  <a:lnTo>
                    <a:pt x="6502290" y="4146595"/>
                  </a:lnTo>
                  <a:lnTo>
                    <a:pt x="6490234" y="4191245"/>
                  </a:lnTo>
                  <a:lnTo>
                    <a:pt x="6477572" y="4235644"/>
                  </a:lnTo>
                  <a:lnTo>
                    <a:pt x="6464309" y="4279785"/>
                  </a:lnTo>
                  <a:lnTo>
                    <a:pt x="6450449" y="4323665"/>
                  </a:lnTo>
                  <a:lnTo>
                    <a:pt x="6435998" y="4367279"/>
                  </a:lnTo>
                  <a:lnTo>
                    <a:pt x="6420961" y="4410622"/>
                  </a:lnTo>
                  <a:lnTo>
                    <a:pt x="6405341" y="4453689"/>
                  </a:lnTo>
                  <a:lnTo>
                    <a:pt x="6389143" y="4496476"/>
                  </a:lnTo>
                  <a:lnTo>
                    <a:pt x="6372373" y="4538978"/>
                  </a:lnTo>
                  <a:lnTo>
                    <a:pt x="6355035" y="4581191"/>
                  </a:lnTo>
                  <a:lnTo>
                    <a:pt x="6337134" y="4623108"/>
                  </a:lnTo>
                  <a:lnTo>
                    <a:pt x="6318674" y="4664727"/>
                  </a:lnTo>
                  <a:lnTo>
                    <a:pt x="6299660" y="4706042"/>
                  </a:lnTo>
                  <a:lnTo>
                    <a:pt x="6280097" y="4747048"/>
                  </a:lnTo>
                  <a:lnTo>
                    <a:pt x="6259990" y="4787741"/>
                  </a:lnTo>
                  <a:lnTo>
                    <a:pt x="6239343" y="4828116"/>
                  </a:lnTo>
                  <a:lnTo>
                    <a:pt x="6218161" y="4868168"/>
                  </a:lnTo>
                  <a:lnTo>
                    <a:pt x="6196449" y="4907893"/>
                  </a:lnTo>
                  <a:lnTo>
                    <a:pt x="6174211" y="4947285"/>
                  </a:lnTo>
                  <a:lnTo>
                    <a:pt x="6151453" y="4986341"/>
                  </a:lnTo>
                  <a:lnTo>
                    <a:pt x="6128178" y="5025054"/>
                  </a:lnTo>
                  <a:lnTo>
                    <a:pt x="6104392" y="5063422"/>
                  </a:lnTo>
                  <a:lnTo>
                    <a:pt x="6080099" y="5101439"/>
                  </a:lnTo>
                  <a:lnTo>
                    <a:pt x="6055304" y="5139099"/>
                  </a:lnTo>
                  <a:lnTo>
                    <a:pt x="6030012" y="5176400"/>
                  </a:lnTo>
                  <a:lnTo>
                    <a:pt x="6004228" y="5213335"/>
                  </a:lnTo>
                  <a:lnTo>
                    <a:pt x="5977955" y="5249900"/>
                  </a:lnTo>
                  <a:lnTo>
                    <a:pt x="5951200" y="5286090"/>
                  </a:lnTo>
                  <a:lnTo>
                    <a:pt x="5923966" y="5321902"/>
                  </a:lnTo>
                  <a:lnTo>
                    <a:pt x="5896258" y="5357329"/>
                  </a:lnTo>
                  <a:lnTo>
                    <a:pt x="5868082" y="5392367"/>
                  </a:lnTo>
                  <a:lnTo>
                    <a:pt x="5839441" y="5427012"/>
                  </a:lnTo>
                  <a:lnTo>
                    <a:pt x="5810341" y="5461259"/>
                  </a:lnTo>
                  <a:lnTo>
                    <a:pt x="5780786" y="5495102"/>
                  </a:lnTo>
                  <a:lnTo>
                    <a:pt x="5750781" y="5528538"/>
                  </a:lnTo>
                  <a:lnTo>
                    <a:pt x="5720330" y="5561562"/>
                  </a:lnTo>
                  <a:lnTo>
                    <a:pt x="5689439" y="5594169"/>
                  </a:lnTo>
                  <a:lnTo>
                    <a:pt x="5658112" y="5626353"/>
                  </a:lnTo>
                  <a:lnTo>
                    <a:pt x="5626353" y="5658112"/>
                  </a:lnTo>
                  <a:lnTo>
                    <a:pt x="5594169" y="5689439"/>
                  </a:lnTo>
                  <a:lnTo>
                    <a:pt x="5561562" y="5720330"/>
                  </a:lnTo>
                  <a:lnTo>
                    <a:pt x="5528538" y="5750781"/>
                  </a:lnTo>
                  <a:lnTo>
                    <a:pt x="5495102" y="5780786"/>
                  </a:lnTo>
                  <a:lnTo>
                    <a:pt x="5461259" y="5810341"/>
                  </a:lnTo>
                  <a:lnTo>
                    <a:pt x="5427012" y="5839441"/>
                  </a:lnTo>
                  <a:lnTo>
                    <a:pt x="5392367" y="5868082"/>
                  </a:lnTo>
                  <a:lnTo>
                    <a:pt x="5357329" y="5896258"/>
                  </a:lnTo>
                  <a:lnTo>
                    <a:pt x="5321902" y="5923966"/>
                  </a:lnTo>
                  <a:lnTo>
                    <a:pt x="5286090" y="5951200"/>
                  </a:lnTo>
                  <a:lnTo>
                    <a:pt x="5249900" y="5977955"/>
                  </a:lnTo>
                  <a:lnTo>
                    <a:pt x="5213335" y="6004228"/>
                  </a:lnTo>
                  <a:lnTo>
                    <a:pt x="5176400" y="6030012"/>
                  </a:lnTo>
                  <a:lnTo>
                    <a:pt x="5139099" y="6055304"/>
                  </a:lnTo>
                  <a:lnTo>
                    <a:pt x="5101439" y="6080099"/>
                  </a:lnTo>
                  <a:lnTo>
                    <a:pt x="5063422" y="6104392"/>
                  </a:lnTo>
                  <a:lnTo>
                    <a:pt x="5025054" y="6128178"/>
                  </a:lnTo>
                  <a:lnTo>
                    <a:pt x="4986341" y="6151453"/>
                  </a:lnTo>
                  <a:lnTo>
                    <a:pt x="4947285" y="6174211"/>
                  </a:lnTo>
                  <a:lnTo>
                    <a:pt x="4907893" y="6196449"/>
                  </a:lnTo>
                  <a:lnTo>
                    <a:pt x="4868168" y="6218161"/>
                  </a:lnTo>
                  <a:lnTo>
                    <a:pt x="4828116" y="6239343"/>
                  </a:lnTo>
                  <a:lnTo>
                    <a:pt x="4787741" y="6259990"/>
                  </a:lnTo>
                  <a:lnTo>
                    <a:pt x="4747048" y="6280097"/>
                  </a:lnTo>
                  <a:lnTo>
                    <a:pt x="4706042" y="6299660"/>
                  </a:lnTo>
                  <a:lnTo>
                    <a:pt x="4664727" y="6318674"/>
                  </a:lnTo>
                  <a:lnTo>
                    <a:pt x="4623108" y="6337134"/>
                  </a:lnTo>
                  <a:lnTo>
                    <a:pt x="4581191" y="6355035"/>
                  </a:lnTo>
                  <a:lnTo>
                    <a:pt x="4538978" y="6372373"/>
                  </a:lnTo>
                  <a:lnTo>
                    <a:pt x="4496476" y="6389143"/>
                  </a:lnTo>
                  <a:lnTo>
                    <a:pt x="4453689" y="6405341"/>
                  </a:lnTo>
                  <a:lnTo>
                    <a:pt x="4410622" y="6420961"/>
                  </a:lnTo>
                  <a:lnTo>
                    <a:pt x="4367279" y="6435998"/>
                  </a:lnTo>
                  <a:lnTo>
                    <a:pt x="4323665" y="6450449"/>
                  </a:lnTo>
                  <a:lnTo>
                    <a:pt x="4279785" y="6464309"/>
                  </a:lnTo>
                  <a:lnTo>
                    <a:pt x="4235644" y="6477572"/>
                  </a:lnTo>
                  <a:lnTo>
                    <a:pt x="4191245" y="6490234"/>
                  </a:lnTo>
                  <a:lnTo>
                    <a:pt x="4146595" y="6502290"/>
                  </a:lnTo>
                  <a:lnTo>
                    <a:pt x="4101698" y="6513736"/>
                  </a:lnTo>
                  <a:lnTo>
                    <a:pt x="4056558" y="6524567"/>
                  </a:lnTo>
                  <a:lnTo>
                    <a:pt x="4011180" y="6534778"/>
                  </a:lnTo>
                  <a:lnTo>
                    <a:pt x="3965569" y="6544364"/>
                  </a:lnTo>
                  <a:lnTo>
                    <a:pt x="3919729" y="6553321"/>
                  </a:lnTo>
                  <a:lnTo>
                    <a:pt x="3873666" y="6561644"/>
                  </a:lnTo>
                  <a:lnTo>
                    <a:pt x="3827384" y="6569328"/>
                  </a:lnTo>
                  <a:lnTo>
                    <a:pt x="3780887" y="6576369"/>
                  </a:lnTo>
                  <a:lnTo>
                    <a:pt x="3734181" y="6582762"/>
                  </a:lnTo>
                  <a:lnTo>
                    <a:pt x="3687270" y="6588501"/>
                  </a:lnTo>
                  <a:lnTo>
                    <a:pt x="3640159" y="6593584"/>
                  </a:lnTo>
                  <a:lnTo>
                    <a:pt x="3592853" y="6598003"/>
                  </a:lnTo>
                  <a:lnTo>
                    <a:pt x="3545356" y="6601756"/>
                  </a:lnTo>
                  <a:lnTo>
                    <a:pt x="3497673" y="6604837"/>
                  </a:lnTo>
                  <a:lnTo>
                    <a:pt x="3449808" y="6607242"/>
                  </a:lnTo>
                  <a:lnTo>
                    <a:pt x="3401767" y="6608965"/>
                  </a:lnTo>
                  <a:lnTo>
                    <a:pt x="3353554" y="6610003"/>
                  </a:lnTo>
                  <a:lnTo>
                    <a:pt x="3305175" y="6610350"/>
                  </a:lnTo>
                  <a:close/>
                </a:path>
              </a:pathLst>
            </a:custGeom>
            <a:solidFill>
              <a:srgbClr val="EF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4265" y="7164504"/>
              <a:ext cx="6029324" cy="2095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0531" y="1497215"/>
              <a:ext cx="7274271" cy="75152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225568" y="8160041"/>
            <a:ext cx="920115" cy="920115"/>
            <a:chOff x="5225568" y="8160041"/>
            <a:chExt cx="920115" cy="920115"/>
          </a:xfrm>
        </p:grpSpPr>
        <p:sp>
          <p:nvSpPr>
            <p:cNvPr id="7" name="object 7"/>
            <p:cNvSpPr/>
            <p:nvPr/>
          </p:nvSpPr>
          <p:spPr>
            <a:xfrm>
              <a:off x="5225568" y="8160041"/>
              <a:ext cx="920115" cy="920115"/>
            </a:xfrm>
            <a:custGeom>
              <a:avLst/>
              <a:gdLst/>
              <a:ahLst/>
              <a:cxnLst/>
              <a:rect l="l" t="t" r="r" b="b"/>
              <a:pathLst>
                <a:path w="920114" h="920115">
                  <a:moveTo>
                    <a:pt x="746302" y="919614"/>
                  </a:moveTo>
                  <a:lnTo>
                    <a:pt x="173311" y="919614"/>
                  </a:lnTo>
                  <a:lnTo>
                    <a:pt x="127314" y="913407"/>
                  </a:lnTo>
                  <a:lnTo>
                    <a:pt x="85935" y="895903"/>
                  </a:lnTo>
                  <a:lnTo>
                    <a:pt x="50844" y="868769"/>
                  </a:lnTo>
                  <a:lnTo>
                    <a:pt x="23710" y="833678"/>
                  </a:lnTo>
                  <a:lnTo>
                    <a:pt x="6206" y="792299"/>
                  </a:lnTo>
                  <a:lnTo>
                    <a:pt x="0" y="746302"/>
                  </a:lnTo>
                  <a:lnTo>
                    <a:pt x="0" y="173311"/>
                  </a:lnTo>
                  <a:lnTo>
                    <a:pt x="6206" y="127314"/>
                  </a:lnTo>
                  <a:lnTo>
                    <a:pt x="23710" y="85935"/>
                  </a:lnTo>
                  <a:lnTo>
                    <a:pt x="50844" y="50844"/>
                  </a:lnTo>
                  <a:lnTo>
                    <a:pt x="85935" y="23710"/>
                  </a:lnTo>
                  <a:lnTo>
                    <a:pt x="127314" y="6206"/>
                  </a:lnTo>
                  <a:lnTo>
                    <a:pt x="173311" y="0"/>
                  </a:lnTo>
                  <a:lnTo>
                    <a:pt x="746302" y="0"/>
                  </a:lnTo>
                  <a:lnTo>
                    <a:pt x="792299" y="6206"/>
                  </a:lnTo>
                  <a:lnTo>
                    <a:pt x="833678" y="23710"/>
                  </a:lnTo>
                  <a:lnTo>
                    <a:pt x="868769" y="50844"/>
                  </a:lnTo>
                  <a:lnTo>
                    <a:pt x="895903" y="85935"/>
                  </a:lnTo>
                  <a:lnTo>
                    <a:pt x="913407" y="127314"/>
                  </a:lnTo>
                  <a:lnTo>
                    <a:pt x="919614" y="173311"/>
                  </a:lnTo>
                  <a:lnTo>
                    <a:pt x="919614" y="746302"/>
                  </a:lnTo>
                  <a:lnTo>
                    <a:pt x="913407" y="792299"/>
                  </a:lnTo>
                  <a:lnTo>
                    <a:pt x="895903" y="833678"/>
                  </a:lnTo>
                  <a:lnTo>
                    <a:pt x="868769" y="868769"/>
                  </a:lnTo>
                  <a:lnTo>
                    <a:pt x="833678" y="895903"/>
                  </a:lnTo>
                  <a:lnTo>
                    <a:pt x="792299" y="913407"/>
                  </a:lnTo>
                  <a:lnTo>
                    <a:pt x="746302" y="919614"/>
                  </a:lnTo>
                  <a:close/>
                </a:path>
              </a:pathLst>
            </a:custGeom>
            <a:solidFill>
              <a:srgbClr val="F26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8329" y="8495685"/>
              <a:ext cx="158750" cy="243204"/>
            </a:xfrm>
            <a:custGeom>
              <a:avLst/>
              <a:gdLst/>
              <a:ahLst/>
              <a:cxnLst/>
              <a:rect l="l" t="t" r="r" b="b"/>
              <a:pathLst>
                <a:path w="158750" h="243204">
                  <a:moveTo>
                    <a:pt x="158554" y="121557"/>
                  </a:moveTo>
                  <a:lnTo>
                    <a:pt x="0" y="243115"/>
                  </a:lnTo>
                  <a:lnTo>
                    <a:pt x="0" y="0"/>
                  </a:lnTo>
                  <a:lnTo>
                    <a:pt x="158554" y="1215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706211" y="586097"/>
            <a:ext cx="2312670" cy="2831465"/>
          </a:xfrm>
          <a:custGeom>
            <a:avLst/>
            <a:gdLst/>
            <a:ahLst/>
            <a:cxnLst/>
            <a:rect l="l" t="t" r="r" b="b"/>
            <a:pathLst>
              <a:path w="2312670" h="2831465">
                <a:moveTo>
                  <a:pt x="583881" y="1625263"/>
                </a:moveTo>
                <a:lnTo>
                  <a:pt x="546931" y="1592902"/>
                </a:lnTo>
                <a:lnTo>
                  <a:pt x="510756" y="1559690"/>
                </a:lnTo>
                <a:lnTo>
                  <a:pt x="475387" y="1525638"/>
                </a:lnTo>
                <a:lnTo>
                  <a:pt x="440855" y="1490755"/>
                </a:lnTo>
                <a:lnTo>
                  <a:pt x="407188" y="1455050"/>
                </a:lnTo>
                <a:lnTo>
                  <a:pt x="374417" y="1418534"/>
                </a:lnTo>
                <a:lnTo>
                  <a:pt x="342573" y="1381215"/>
                </a:lnTo>
                <a:lnTo>
                  <a:pt x="311684" y="1343104"/>
                </a:lnTo>
                <a:lnTo>
                  <a:pt x="281782" y="1304210"/>
                </a:lnTo>
                <a:lnTo>
                  <a:pt x="252896" y="1264542"/>
                </a:lnTo>
                <a:lnTo>
                  <a:pt x="228980" y="1226612"/>
                </a:lnTo>
                <a:lnTo>
                  <a:pt x="205146" y="1186998"/>
                </a:lnTo>
                <a:lnTo>
                  <a:pt x="182631" y="1145921"/>
                </a:lnTo>
                <a:lnTo>
                  <a:pt x="162672" y="1103600"/>
                </a:lnTo>
                <a:lnTo>
                  <a:pt x="146508" y="1060257"/>
                </a:lnTo>
                <a:lnTo>
                  <a:pt x="135374" y="1016111"/>
                </a:lnTo>
                <a:lnTo>
                  <a:pt x="130507" y="971383"/>
                </a:lnTo>
                <a:lnTo>
                  <a:pt x="133146" y="926294"/>
                </a:lnTo>
                <a:lnTo>
                  <a:pt x="144527" y="881062"/>
                </a:lnTo>
                <a:lnTo>
                  <a:pt x="172328" y="841238"/>
                </a:lnTo>
                <a:lnTo>
                  <a:pt x="201067" y="800950"/>
                </a:lnTo>
                <a:lnTo>
                  <a:pt x="231179" y="761343"/>
                </a:lnTo>
                <a:lnTo>
                  <a:pt x="263102" y="723561"/>
                </a:lnTo>
                <a:lnTo>
                  <a:pt x="297272" y="688749"/>
                </a:lnTo>
                <a:lnTo>
                  <a:pt x="334125" y="658052"/>
                </a:lnTo>
                <a:lnTo>
                  <a:pt x="48154" y="139742"/>
                </a:lnTo>
                <a:lnTo>
                  <a:pt x="32796" y="109969"/>
                </a:lnTo>
                <a:lnTo>
                  <a:pt x="19998" y="79130"/>
                </a:lnTo>
                <a:lnTo>
                  <a:pt x="9239" y="47507"/>
                </a:lnTo>
                <a:lnTo>
                  <a:pt x="0" y="15387"/>
                </a:lnTo>
                <a:lnTo>
                  <a:pt x="50430" y="0"/>
                </a:lnTo>
                <a:lnTo>
                  <a:pt x="101094" y="5208"/>
                </a:lnTo>
                <a:lnTo>
                  <a:pt x="151391" y="21428"/>
                </a:lnTo>
                <a:lnTo>
                  <a:pt x="200716" y="39078"/>
                </a:lnTo>
                <a:lnTo>
                  <a:pt x="1382117" y="447153"/>
                </a:lnTo>
                <a:lnTo>
                  <a:pt x="1427902" y="466703"/>
                </a:lnTo>
                <a:lnTo>
                  <a:pt x="1471586" y="490771"/>
                </a:lnTo>
                <a:lnTo>
                  <a:pt x="1512733" y="519047"/>
                </a:lnTo>
                <a:lnTo>
                  <a:pt x="1550907" y="551215"/>
                </a:lnTo>
                <a:lnTo>
                  <a:pt x="1585672" y="586965"/>
                </a:lnTo>
                <a:lnTo>
                  <a:pt x="1616591" y="625983"/>
                </a:lnTo>
                <a:lnTo>
                  <a:pt x="1643228" y="667955"/>
                </a:lnTo>
                <a:lnTo>
                  <a:pt x="2275125" y="1814501"/>
                </a:lnTo>
                <a:lnTo>
                  <a:pt x="2301203" y="1867712"/>
                </a:lnTo>
                <a:lnTo>
                  <a:pt x="2312210" y="1925346"/>
                </a:lnTo>
                <a:lnTo>
                  <a:pt x="2279957" y="1947195"/>
                </a:lnTo>
                <a:lnTo>
                  <a:pt x="2243226" y="1948969"/>
                </a:lnTo>
                <a:lnTo>
                  <a:pt x="2204269" y="1938580"/>
                </a:lnTo>
                <a:lnTo>
                  <a:pt x="2165336" y="1923939"/>
                </a:lnTo>
                <a:lnTo>
                  <a:pt x="2128678" y="1912958"/>
                </a:lnTo>
                <a:lnTo>
                  <a:pt x="2097745" y="1949778"/>
                </a:lnTo>
                <a:lnTo>
                  <a:pt x="2000041" y="1867545"/>
                </a:lnTo>
                <a:lnTo>
                  <a:pt x="1617212" y="1735506"/>
                </a:lnTo>
                <a:lnTo>
                  <a:pt x="1590070" y="1774195"/>
                </a:lnTo>
                <a:lnTo>
                  <a:pt x="1493268" y="1692721"/>
                </a:lnTo>
                <a:lnTo>
                  <a:pt x="1491649" y="1692162"/>
                </a:lnTo>
                <a:lnTo>
                  <a:pt x="395531" y="769602"/>
                </a:lnTo>
                <a:lnTo>
                  <a:pt x="359241" y="812537"/>
                </a:lnTo>
                <a:lnTo>
                  <a:pt x="322814" y="853332"/>
                </a:lnTo>
                <a:lnTo>
                  <a:pt x="320914" y="855564"/>
                </a:lnTo>
                <a:lnTo>
                  <a:pt x="286809" y="898230"/>
                </a:lnTo>
                <a:lnTo>
                  <a:pt x="258408" y="946058"/>
                </a:lnTo>
                <a:lnTo>
                  <a:pt x="262270" y="992112"/>
                </a:lnTo>
                <a:lnTo>
                  <a:pt x="273649" y="1036359"/>
                </a:lnTo>
                <a:lnTo>
                  <a:pt x="291016" y="1078953"/>
                </a:lnTo>
                <a:lnTo>
                  <a:pt x="312839" y="1120047"/>
                </a:lnTo>
                <a:lnTo>
                  <a:pt x="337590" y="1159794"/>
                </a:lnTo>
                <a:lnTo>
                  <a:pt x="363737" y="1198348"/>
                </a:lnTo>
                <a:lnTo>
                  <a:pt x="389751" y="1235862"/>
                </a:lnTo>
                <a:lnTo>
                  <a:pt x="420314" y="1274489"/>
                </a:lnTo>
                <a:lnTo>
                  <a:pt x="451835" y="1312356"/>
                </a:lnTo>
                <a:lnTo>
                  <a:pt x="484294" y="1349440"/>
                </a:lnTo>
                <a:lnTo>
                  <a:pt x="517667" y="1385716"/>
                </a:lnTo>
                <a:lnTo>
                  <a:pt x="551933" y="1421159"/>
                </a:lnTo>
                <a:lnTo>
                  <a:pt x="587069" y="1455744"/>
                </a:lnTo>
                <a:lnTo>
                  <a:pt x="623054" y="1489448"/>
                </a:lnTo>
                <a:lnTo>
                  <a:pt x="659865" y="1522244"/>
                </a:lnTo>
                <a:lnTo>
                  <a:pt x="1200774" y="1977711"/>
                </a:lnTo>
                <a:lnTo>
                  <a:pt x="1185594" y="1974656"/>
                </a:lnTo>
                <a:lnTo>
                  <a:pt x="1135921" y="1960243"/>
                </a:lnTo>
                <a:lnTo>
                  <a:pt x="1087104" y="1942405"/>
                </a:lnTo>
                <a:lnTo>
                  <a:pt x="1039202" y="1921975"/>
                </a:lnTo>
                <a:lnTo>
                  <a:pt x="992277" y="1899785"/>
                </a:lnTo>
                <a:lnTo>
                  <a:pt x="946387" y="1876667"/>
                </a:lnTo>
                <a:lnTo>
                  <a:pt x="903807" y="1852391"/>
                </a:lnTo>
                <a:lnTo>
                  <a:pt x="861732" y="1827178"/>
                </a:lnTo>
                <a:lnTo>
                  <a:pt x="820193" y="1801037"/>
                </a:lnTo>
                <a:lnTo>
                  <a:pt x="779218" y="1773980"/>
                </a:lnTo>
                <a:lnTo>
                  <a:pt x="738840" y="1746014"/>
                </a:lnTo>
                <a:lnTo>
                  <a:pt x="699087" y="1717150"/>
                </a:lnTo>
                <a:lnTo>
                  <a:pt x="659989" y="1687397"/>
                </a:lnTo>
                <a:lnTo>
                  <a:pt x="621577" y="1656765"/>
                </a:lnTo>
                <a:lnTo>
                  <a:pt x="583881" y="1625263"/>
                </a:lnTo>
                <a:close/>
              </a:path>
              <a:path w="2312670" h="2831465">
                <a:moveTo>
                  <a:pt x="1350956" y="2691226"/>
                </a:moveTo>
                <a:lnTo>
                  <a:pt x="1311423" y="2656573"/>
                </a:lnTo>
                <a:lnTo>
                  <a:pt x="1272880" y="2620958"/>
                </a:lnTo>
                <a:lnTo>
                  <a:pt x="1235504" y="2584293"/>
                </a:lnTo>
                <a:lnTo>
                  <a:pt x="1222220" y="2544247"/>
                </a:lnTo>
                <a:lnTo>
                  <a:pt x="1229250" y="2506434"/>
                </a:lnTo>
                <a:lnTo>
                  <a:pt x="1250796" y="2472152"/>
                </a:lnTo>
                <a:lnTo>
                  <a:pt x="1281060" y="2442698"/>
                </a:lnTo>
                <a:lnTo>
                  <a:pt x="1314244" y="2419370"/>
                </a:lnTo>
                <a:lnTo>
                  <a:pt x="1351654" y="2392178"/>
                </a:lnTo>
                <a:lnTo>
                  <a:pt x="1389750" y="2362376"/>
                </a:lnTo>
                <a:lnTo>
                  <a:pt x="1428268" y="2333173"/>
                </a:lnTo>
                <a:lnTo>
                  <a:pt x="1468214" y="2306812"/>
                </a:lnTo>
                <a:lnTo>
                  <a:pt x="1509748" y="2286179"/>
                </a:lnTo>
                <a:lnTo>
                  <a:pt x="1553256" y="2274000"/>
                </a:lnTo>
                <a:lnTo>
                  <a:pt x="1599058" y="2273001"/>
                </a:lnTo>
                <a:lnTo>
                  <a:pt x="1647577" y="2285907"/>
                </a:lnTo>
                <a:lnTo>
                  <a:pt x="1802044" y="2102174"/>
                </a:lnTo>
                <a:lnTo>
                  <a:pt x="1889736" y="1998432"/>
                </a:lnTo>
                <a:lnTo>
                  <a:pt x="2000041" y="1867545"/>
                </a:lnTo>
                <a:lnTo>
                  <a:pt x="2097745" y="1949778"/>
                </a:lnTo>
                <a:lnTo>
                  <a:pt x="1905444" y="2178061"/>
                </a:lnTo>
                <a:lnTo>
                  <a:pt x="1808282" y="2293616"/>
                </a:lnTo>
                <a:lnTo>
                  <a:pt x="1777174" y="2330744"/>
                </a:lnTo>
                <a:lnTo>
                  <a:pt x="1745849" y="2368217"/>
                </a:lnTo>
                <a:lnTo>
                  <a:pt x="1765691" y="2411861"/>
                </a:lnTo>
                <a:lnTo>
                  <a:pt x="1773047" y="2455086"/>
                </a:lnTo>
                <a:lnTo>
                  <a:pt x="1770098" y="2497862"/>
                </a:lnTo>
                <a:lnTo>
                  <a:pt x="1759023" y="2540159"/>
                </a:lnTo>
                <a:lnTo>
                  <a:pt x="1757257" y="2544494"/>
                </a:lnTo>
                <a:lnTo>
                  <a:pt x="1654708" y="2458183"/>
                </a:lnTo>
                <a:lnTo>
                  <a:pt x="1569454" y="2392058"/>
                </a:lnTo>
                <a:lnTo>
                  <a:pt x="1528907" y="2420655"/>
                </a:lnTo>
                <a:lnTo>
                  <a:pt x="1488995" y="2449399"/>
                </a:lnTo>
                <a:lnTo>
                  <a:pt x="1449191" y="2478730"/>
                </a:lnTo>
                <a:lnTo>
                  <a:pt x="1409753" y="2508525"/>
                </a:lnTo>
                <a:lnTo>
                  <a:pt x="1370745" y="2538800"/>
                </a:lnTo>
                <a:lnTo>
                  <a:pt x="1644486" y="2769196"/>
                </a:lnTo>
                <a:lnTo>
                  <a:pt x="1636452" y="2784429"/>
                </a:lnTo>
                <a:lnTo>
                  <a:pt x="1602788" y="2816074"/>
                </a:lnTo>
                <a:lnTo>
                  <a:pt x="1561104" y="2831036"/>
                </a:lnTo>
                <a:lnTo>
                  <a:pt x="1515410" y="2822005"/>
                </a:lnTo>
                <a:lnTo>
                  <a:pt x="1473705" y="2790307"/>
                </a:lnTo>
                <a:lnTo>
                  <a:pt x="1432276" y="2758005"/>
                </a:lnTo>
                <a:lnTo>
                  <a:pt x="1391300" y="2725007"/>
                </a:lnTo>
                <a:lnTo>
                  <a:pt x="1350956" y="2691226"/>
                </a:lnTo>
                <a:close/>
              </a:path>
              <a:path w="2312670" h="2831465">
                <a:moveTo>
                  <a:pt x="1200774" y="1977711"/>
                </a:moveTo>
                <a:lnTo>
                  <a:pt x="697480" y="1554109"/>
                </a:lnTo>
                <a:lnTo>
                  <a:pt x="735877" y="1585017"/>
                </a:lnTo>
                <a:lnTo>
                  <a:pt x="775035" y="1614944"/>
                </a:lnTo>
                <a:lnTo>
                  <a:pt x="814930" y="1643866"/>
                </a:lnTo>
                <a:lnTo>
                  <a:pt x="855540" y="1671757"/>
                </a:lnTo>
                <a:lnTo>
                  <a:pt x="896844" y="1698592"/>
                </a:lnTo>
                <a:lnTo>
                  <a:pt x="938820" y="1724348"/>
                </a:lnTo>
                <a:lnTo>
                  <a:pt x="981445" y="1748999"/>
                </a:lnTo>
                <a:lnTo>
                  <a:pt x="1024697" y="1772521"/>
                </a:lnTo>
                <a:lnTo>
                  <a:pt x="1068554" y="1794889"/>
                </a:lnTo>
                <a:lnTo>
                  <a:pt x="1112219" y="1813684"/>
                </a:lnTo>
                <a:lnTo>
                  <a:pt x="1156965" y="1831745"/>
                </a:lnTo>
                <a:lnTo>
                  <a:pt x="1202667" y="1847203"/>
                </a:lnTo>
                <a:lnTo>
                  <a:pt x="1249204" y="1858188"/>
                </a:lnTo>
                <a:lnTo>
                  <a:pt x="1296454" y="1862830"/>
                </a:lnTo>
                <a:lnTo>
                  <a:pt x="1344295" y="1859261"/>
                </a:lnTo>
                <a:lnTo>
                  <a:pt x="1385029" y="1821092"/>
                </a:lnTo>
                <a:lnTo>
                  <a:pt x="1419963" y="1780591"/>
                </a:lnTo>
                <a:lnTo>
                  <a:pt x="1421865" y="1778361"/>
                </a:lnTo>
                <a:lnTo>
                  <a:pt x="1456120" y="1735738"/>
                </a:lnTo>
                <a:lnTo>
                  <a:pt x="1460127" y="1731051"/>
                </a:lnTo>
                <a:lnTo>
                  <a:pt x="1493268" y="1692721"/>
                </a:lnTo>
                <a:lnTo>
                  <a:pt x="1590070" y="1774195"/>
                </a:lnTo>
                <a:lnTo>
                  <a:pt x="1575146" y="1791288"/>
                </a:lnTo>
                <a:lnTo>
                  <a:pt x="1547065" y="1827196"/>
                </a:lnTo>
                <a:lnTo>
                  <a:pt x="1518858" y="1863826"/>
                </a:lnTo>
                <a:lnTo>
                  <a:pt x="1489474" y="1899214"/>
                </a:lnTo>
                <a:lnTo>
                  <a:pt x="1458165" y="1931085"/>
                </a:lnTo>
                <a:lnTo>
                  <a:pt x="1422973" y="1958399"/>
                </a:lnTo>
                <a:lnTo>
                  <a:pt x="1383754" y="1978268"/>
                </a:lnTo>
                <a:lnTo>
                  <a:pt x="1339156" y="1989034"/>
                </a:lnTo>
                <a:lnTo>
                  <a:pt x="1287272" y="1989884"/>
                </a:lnTo>
                <a:lnTo>
                  <a:pt x="1236064" y="1984814"/>
                </a:lnTo>
                <a:lnTo>
                  <a:pt x="1200774" y="1977711"/>
                </a:lnTo>
                <a:close/>
              </a:path>
              <a:path w="2312670" h="2831465">
                <a:moveTo>
                  <a:pt x="790377" y="1415313"/>
                </a:moveTo>
                <a:lnTo>
                  <a:pt x="755404" y="1383087"/>
                </a:lnTo>
                <a:lnTo>
                  <a:pt x="723564" y="1347800"/>
                </a:lnTo>
                <a:lnTo>
                  <a:pt x="695172" y="1309745"/>
                </a:lnTo>
                <a:lnTo>
                  <a:pt x="670545" y="1269210"/>
                </a:lnTo>
                <a:lnTo>
                  <a:pt x="395531" y="769602"/>
                </a:lnTo>
                <a:lnTo>
                  <a:pt x="1491649" y="1692162"/>
                </a:lnTo>
                <a:lnTo>
                  <a:pt x="955275" y="1507822"/>
                </a:lnTo>
                <a:lnTo>
                  <a:pt x="910932" y="1490735"/>
                </a:lnTo>
                <a:lnTo>
                  <a:pt x="868457" y="1469428"/>
                </a:lnTo>
                <a:lnTo>
                  <a:pt x="828167" y="1444191"/>
                </a:lnTo>
                <a:lnTo>
                  <a:pt x="790377" y="1415313"/>
                </a:lnTo>
                <a:close/>
              </a:path>
              <a:path w="2312670" h="2831465">
                <a:moveTo>
                  <a:pt x="1644486" y="2769196"/>
                </a:moveTo>
                <a:lnTo>
                  <a:pt x="1544328" y="2684898"/>
                </a:lnTo>
                <a:lnTo>
                  <a:pt x="1567633" y="2640175"/>
                </a:lnTo>
                <a:lnTo>
                  <a:pt x="1590340" y="2595143"/>
                </a:lnTo>
                <a:lnTo>
                  <a:pt x="1612432" y="2549800"/>
                </a:lnTo>
                <a:lnTo>
                  <a:pt x="1633961" y="2503998"/>
                </a:lnTo>
                <a:lnTo>
                  <a:pt x="1654708" y="2458183"/>
                </a:lnTo>
                <a:lnTo>
                  <a:pt x="1757257" y="2544494"/>
                </a:lnTo>
                <a:lnTo>
                  <a:pt x="1742004" y="2581947"/>
                </a:lnTo>
                <a:lnTo>
                  <a:pt x="1721220" y="2623196"/>
                </a:lnTo>
                <a:lnTo>
                  <a:pt x="1698852" y="2663876"/>
                </a:lnTo>
                <a:lnTo>
                  <a:pt x="1677080" y="2703958"/>
                </a:lnTo>
                <a:lnTo>
                  <a:pt x="1658084" y="2743411"/>
                </a:lnTo>
                <a:lnTo>
                  <a:pt x="1644486" y="2769196"/>
                </a:lnTo>
                <a:close/>
              </a:path>
              <a:path w="2312670" h="2831465">
                <a:moveTo>
                  <a:pt x="1544328" y="2684898"/>
                </a:moveTo>
                <a:lnTo>
                  <a:pt x="1370745" y="2538800"/>
                </a:lnTo>
                <a:lnTo>
                  <a:pt x="1500938" y="2648233"/>
                </a:lnTo>
                <a:lnTo>
                  <a:pt x="1544328" y="2684898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70200" y="412283"/>
            <a:ext cx="1762124" cy="19145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6000" y="7947335"/>
            <a:ext cx="3943350" cy="130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tr-TR" sz="2400" spc="-135" dirty="0" smtClean="0">
                <a:solidFill>
                  <a:srgbClr val="0D2B4A"/>
                </a:solidFill>
                <a:latin typeface="Verdana"/>
                <a:cs typeface="Verdana"/>
              </a:rPr>
              <a:t>AKYURT ŞÜKRÜ ACAR ANADOLU İMAM HATİP LİSESİ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0" y="1987229"/>
            <a:ext cx="6832600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0" b="1" spc="-50" dirty="0">
                <a:solidFill>
                  <a:srgbClr val="F26725"/>
                </a:solidFill>
                <a:latin typeface="Tahoma"/>
                <a:cs typeface="Tahoma"/>
              </a:rPr>
              <a:t>YÜKSEK </a:t>
            </a:r>
            <a:r>
              <a:rPr sz="7500" b="1" spc="-45" dirty="0">
                <a:solidFill>
                  <a:srgbClr val="F26725"/>
                </a:solidFill>
                <a:latin typeface="Tahoma"/>
                <a:cs typeface="Tahoma"/>
              </a:rPr>
              <a:t> </a:t>
            </a:r>
            <a:r>
              <a:rPr sz="7500" b="1" spc="-240" dirty="0">
                <a:solidFill>
                  <a:srgbClr val="F26725"/>
                </a:solidFill>
                <a:latin typeface="Tahoma"/>
                <a:cs typeface="Tahoma"/>
              </a:rPr>
              <a:t>ÖĞRETİM </a:t>
            </a:r>
            <a:r>
              <a:rPr sz="7500" b="1" spc="-235" dirty="0">
                <a:solidFill>
                  <a:srgbClr val="F26725"/>
                </a:solidFill>
                <a:latin typeface="Tahoma"/>
                <a:cs typeface="Tahoma"/>
              </a:rPr>
              <a:t> </a:t>
            </a:r>
            <a:r>
              <a:rPr sz="7500" b="1" spc="-85" dirty="0" smtClean="0">
                <a:solidFill>
                  <a:srgbClr val="F26725"/>
                </a:solidFill>
                <a:latin typeface="Tahoma"/>
                <a:cs typeface="Tahoma"/>
              </a:rPr>
              <a:t>K</a:t>
            </a:r>
            <a:r>
              <a:rPr sz="7500" b="1" spc="50" dirty="0" smtClean="0">
                <a:solidFill>
                  <a:srgbClr val="F26725"/>
                </a:solidFill>
                <a:latin typeface="Tahoma"/>
                <a:cs typeface="Tahoma"/>
              </a:rPr>
              <a:t>U</a:t>
            </a:r>
            <a:r>
              <a:rPr sz="7500" b="1" spc="-140" dirty="0" smtClean="0">
                <a:solidFill>
                  <a:srgbClr val="F26725"/>
                </a:solidFill>
                <a:latin typeface="Tahoma"/>
                <a:cs typeface="Tahoma"/>
              </a:rPr>
              <a:t>R</a:t>
            </a:r>
            <a:r>
              <a:rPr sz="7500" b="1" spc="50" dirty="0" smtClean="0">
                <a:solidFill>
                  <a:srgbClr val="F26725"/>
                </a:solidFill>
                <a:latin typeface="Tahoma"/>
                <a:cs typeface="Tahoma"/>
              </a:rPr>
              <a:t>U</a:t>
            </a:r>
            <a:r>
              <a:rPr sz="7500" b="1" spc="-320" dirty="0" smtClean="0">
                <a:solidFill>
                  <a:srgbClr val="F26725"/>
                </a:solidFill>
                <a:latin typeface="Tahoma"/>
                <a:cs typeface="Tahoma"/>
              </a:rPr>
              <a:t>M</a:t>
            </a:r>
            <a:r>
              <a:rPr sz="7500" b="1" spc="-25" dirty="0" smtClean="0">
                <a:solidFill>
                  <a:srgbClr val="F26725"/>
                </a:solidFill>
                <a:latin typeface="Tahoma"/>
                <a:cs typeface="Tahoma"/>
              </a:rPr>
              <a:t>L</a:t>
            </a:r>
            <a:r>
              <a:rPr sz="7500" b="1" spc="555" dirty="0" smtClean="0">
                <a:solidFill>
                  <a:srgbClr val="F26725"/>
                </a:solidFill>
                <a:latin typeface="Tahoma"/>
                <a:cs typeface="Tahoma"/>
              </a:rPr>
              <a:t>A</a:t>
            </a:r>
            <a:r>
              <a:rPr sz="7500" b="1" spc="-140" dirty="0" smtClean="0">
                <a:solidFill>
                  <a:srgbClr val="F26725"/>
                </a:solidFill>
                <a:latin typeface="Tahoma"/>
                <a:cs typeface="Tahoma"/>
              </a:rPr>
              <a:t>R</a:t>
            </a:r>
            <a:r>
              <a:rPr sz="7500" b="1" spc="-1019" dirty="0" smtClean="0">
                <a:solidFill>
                  <a:srgbClr val="F26725"/>
                </a:solidFill>
                <a:latin typeface="Tahoma"/>
                <a:cs typeface="Tahoma"/>
              </a:rPr>
              <a:t>I  </a:t>
            </a:r>
            <a:r>
              <a:rPr sz="7500" b="1" spc="-280" dirty="0">
                <a:solidFill>
                  <a:srgbClr val="F26725"/>
                </a:solidFill>
                <a:latin typeface="Tahoma"/>
                <a:cs typeface="Tahoma"/>
              </a:rPr>
              <a:t>SINAVI</a:t>
            </a:r>
            <a:endParaRPr sz="75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000" y="997648"/>
            <a:ext cx="1922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0D2B4A"/>
                </a:solidFill>
                <a:latin typeface="Tahoma"/>
                <a:cs typeface="Tahoma"/>
              </a:rPr>
              <a:t>YKS</a:t>
            </a:r>
            <a:r>
              <a:rPr sz="3200" b="1" spc="-114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3200" b="1" spc="-120" dirty="0" smtClean="0">
                <a:solidFill>
                  <a:srgbClr val="0D2B4A"/>
                </a:solidFill>
                <a:latin typeface="Tahoma"/>
                <a:cs typeface="Tahoma"/>
              </a:rPr>
              <a:t>202</a:t>
            </a:r>
            <a:r>
              <a:rPr lang="tr-TR" sz="3200" b="1" spc="-120" dirty="0" smtClean="0">
                <a:solidFill>
                  <a:srgbClr val="0D2B4A"/>
                </a:solidFill>
                <a:latin typeface="Tahoma"/>
                <a:cs typeface="Tahoma"/>
              </a:rPr>
              <a:t>4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5817" y="5143529"/>
            <a:ext cx="481965" cy="443230"/>
          </a:xfrm>
          <a:custGeom>
            <a:avLst/>
            <a:gdLst/>
            <a:ahLst/>
            <a:cxnLst/>
            <a:rect l="l" t="t" r="r" b="b"/>
            <a:pathLst>
              <a:path w="481964" h="443229">
                <a:moveTo>
                  <a:pt x="204017" y="442796"/>
                </a:moveTo>
                <a:lnTo>
                  <a:pt x="156142" y="433995"/>
                </a:lnTo>
                <a:lnTo>
                  <a:pt x="113700" y="410357"/>
                </a:lnTo>
                <a:lnTo>
                  <a:pt x="85980" y="380990"/>
                </a:lnTo>
                <a:lnTo>
                  <a:pt x="61750" y="350420"/>
                </a:lnTo>
                <a:lnTo>
                  <a:pt x="38258" y="318846"/>
                </a:lnTo>
                <a:lnTo>
                  <a:pt x="18484" y="286007"/>
                </a:lnTo>
                <a:lnTo>
                  <a:pt x="5408" y="251638"/>
                </a:lnTo>
                <a:lnTo>
                  <a:pt x="0" y="209201"/>
                </a:lnTo>
                <a:lnTo>
                  <a:pt x="4780" y="168775"/>
                </a:lnTo>
                <a:lnTo>
                  <a:pt x="19020" y="131109"/>
                </a:lnTo>
                <a:lnTo>
                  <a:pt x="41988" y="96954"/>
                </a:lnTo>
                <a:lnTo>
                  <a:pt x="72954" y="67062"/>
                </a:lnTo>
                <a:lnTo>
                  <a:pt x="111187" y="42182"/>
                </a:lnTo>
                <a:lnTo>
                  <a:pt x="155957" y="23065"/>
                </a:lnTo>
                <a:lnTo>
                  <a:pt x="211534" y="9545"/>
                </a:lnTo>
                <a:lnTo>
                  <a:pt x="239932" y="4933"/>
                </a:lnTo>
                <a:lnTo>
                  <a:pt x="268213" y="0"/>
                </a:lnTo>
                <a:lnTo>
                  <a:pt x="322149" y="9157"/>
                </a:lnTo>
                <a:lnTo>
                  <a:pt x="370818" y="27706"/>
                </a:lnTo>
                <a:lnTo>
                  <a:pt x="412578" y="54787"/>
                </a:lnTo>
                <a:lnTo>
                  <a:pt x="445788" y="89544"/>
                </a:lnTo>
                <a:lnTo>
                  <a:pt x="468805" y="131118"/>
                </a:lnTo>
                <a:lnTo>
                  <a:pt x="481523" y="178872"/>
                </a:lnTo>
                <a:lnTo>
                  <a:pt x="481716" y="225998"/>
                </a:lnTo>
                <a:lnTo>
                  <a:pt x="469099" y="271543"/>
                </a:lnTo>
                <a:lnTo>
                  <a:pt x="443384" y="314555"/>
                </a:lnTo>
                <a:lnTo>
                  <a:pt x="404284" y="354080"/>
                </a:lnTo>
                <a:lnTo>
                  <a:pt x="370828" y="378575"/>
                </a:lnTo>
                <a:lnTo>
                  <a:pt x="335599" y="399883"/>
                </a:lnTo>
                <a:lnTo>
                  <a:pt x="298596" y="418004"/>
                </a:lnTo>
                <a:lnTo>
                  <a:pt x="252197" y="435818"/>
                </a:lnTo>
                <a:lnTo>
                  <a:pt x="220323" y="442219"/>
                </a:lnTo>
                <a:lnTo>
                  <a:pt x="204017" y="442796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578" y="5166698"/>
            <a:ext cx="434340" cy="396240"/>
          </a:xfrm>
          <a:custGeom>
            <a:avLst/>
            <a:gdLst/>
            <a:ahLst/>
            <a:cxnLst/>
            <a:rect l="l" t="t" r="r" b="b"/>
            <a:pathLst>
              <a:path w="434340" h="396239">
                <a:moveTo>
                  <a:pt x="246754" y="395744"/>
                </a:moveTo>
                <a:lnTo>
                  <a:pt x="202143" y="390843"/>
                </a:lnTo>
                <a:lnTo>
                  <a:pt x="160343" y="374568"/>
                </a:lnTo>
                <a:lnTo>
                  <a:pt x="131973" y="355699"/>
                </a:lnTo>
                <a:lnTo>
                  <a:pt x="122312" y="349190"/>
                </a:lnTo>
                <a:lnTo>
                  <a:pt x="112459" y="342971"/>
                </a:lnTo>
                <a:lnTo>
                  <a:pt x="102414" y="337041"/>
                </a:lnTo>
                <a:lnTo>
                  <a:pt x="61275" y="309885"/>
                </a:lnTo>
                <a:lnTo>
                  <a:pt x="30379" y="278430"/>
                </a:lnTo>
                <a:lnTo>
                  <a:pt x="9896" y="242891"/>
                </a:lnTo>
                <a:lnTo>
                  <a:pt x="0" y="203481"/>
                </a:lnTo>
                <a:lnTo>
                  <a:pt x="859" y="160416"/>
                </a:lnTo>
                <a:lnTo>
                  <a:pt x="13001" y="113907"/>
                </a:lnTo>
                <a:lnTo>
                  <a:pt x="34948" y="74499"/>
                </a:lnTo>
                <a:lnTo>
                  <a:pt x="66130" y="42762"/>
                </a:lnTo>
                <a:lnTo>
                  <a:pt x="105979" y="19263"/>
                </a:lnTo>
                <a:lnTo>
                  <a:pt x="153926" y="4571"/>
                </a:lnTo>
                <a:lnTo>
                  <a:pt x="204073" y="0"/>
                </a:lnTo>
                <a:lnTo>
                  <a:pt x="257432" y="3383"/>
                </a:lnTo>
                <a:lnTo>
                  <a:pt x="304350" y="13941"/>
                </a:lnTo>
                <a:lnTo>
                  <a:pt x="344577" y="31350"/>
                </a:lnTo>
                <a:lnTo>
                  <a:pt x="377862" y="55288"/>
                </a:lnTo>
                <a:lnTo>
                  <a:pt x="403955" y="85431"/>
                </a:lnTo>
                <a:lnTo>
                  <a:pt x="422605" y="121455"/>
                </a:lnTo>
                <a:lnTo>
                  <a:pt x="434084" y="168970"/>
                </a:lnTo>
                <a:lnTo>
                  <a:pt x="433229" y="217113"/>
                </a:lnTo>
                <a:lnTo>
                  <a:pt x="420551" y="264170"/>
                </a:lnTo>
                <a:lnTo>
                  <a:pt x="396557" y="308423"/>
                </a:lnTo>
                <a:lnTo>
                  <a:pt x="361756" y="348158"/>
                </a:lnTo>
                <a:lnTo>
                  <a:pt x="325686" y="374639"/>
                </a:lnTo>
                <a:lnTo>
                  <a:pt x="283886" y="390874"/>
                </a:lnTo>
                <a:lnTo>
                  <a:pt x="254259" y="395419"/>
                </a:lnTo>
                <a:lnTo>
                  <a:pt x="246754" y="39574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4620" y="5159425"/>
            <a:ext cx="415290" cy="410845"/>
          </a:xfrm>
          <a:custGeom>
            <a:avLst/>
            <a:gdLst/>
            <a:ahLst/>
            <a:cxnLst/>
            <a:rect l="l" t="t" r="r" b="b"/>
            <a:pathLst>
              <a:path w="415290" h="410845">
                <a:moveTo>
                  <a:pt x="193667" y="410497"/>
                </a:moveTo>
                <a:lnTo>
                  <a:pt x="144235" y="405030"/>
                </a:lnTo>
                <a:lnTo>
                  <a:pt x="102180" y="389305"/>
                </a:lnTo>
                <a:lnTo>
                  <a:pt x="67430" y="364337"/>
                </a:lnTo>
                <a:lnTo>
                  <a:pt x="39910" y="331140"/>
                </a:lnTo>
                <a:lnTo>
                  <a:pt x="19547" y="290727"/>
                </a:lnTo>
                <a:lnTo>
                  <a:pt x="6268" y="244114"/>
                </a:lnTo>
                <a:lnTo>
                  <a:pt x="0" y="192313"/>
                </a:lnTo>
                <a:lnTo>
                  <a:pt x="3346" y="147212"/>
                </a:lnTo>
                <a:lnTo>
                  <a:pt x="17306" y="106406"/>
                </a:lnTo>
                <a:lnTo>
                  <a:pt x="40608" y="70843"/>
                </a:lnTo>
                <a:lnTo>
                  <a:pt x="71984" y="41473"/>
                </a:lnTo>
                <a:lnTo>
                  <a:pt x="110163" y="19243"/>
                </a:lnTo>
                <a:lnTo>
                  <a:pt x="153875" y="5102"/>
                </a:lnTo>
                <a:lnTo>
                  <a:pt x="201850" y="0"/>
                </a:lnTo>
                <a:lnTo>
                  <a:pt x="251053" y="4887"/>
                </a:lnTo>
                <a:lnTo>
                  <a:pt x="296050" y="19331"/>
                </a:lnTo>
                <a:lnTo>
                  <a:pt x="335614" y="42200"/>
                </a:lnTo>
                <a:lnTo>
                  <a:pt x="368520" y="72365"/>
                </a:lnTo>
                <a:lnTo>
                  <a:pt x="393543" y="108695"/>
                </a:lnTo>
                <a:lnTo>
                  <a:pt x="409455" y="150058"/>
                </a:lnTo>
                <a:lnTo>
                  <a:pt x="415031" y="195326"/>
                </a:lnTo>
                <a:lnTo>
                  <a:pt x="408517" y="240182"/>
                </a:lnTo>
                <a:lnTo>
                  <a:pt x="390305" y="283719"/>
                </a:lnTo>
                <a:lnTo>
                  <a:pt x="362392" y="323905"/>
                </a:lnTo>
                <a:lnTo>
                  <a:pt x="326775" y="358708"/>
                </a:lnTo>
                <a:lnTo>
                  <a:pt x="285451" y="386095"/>
                </a:lnTo>
                <a:lnTo>
                  <a:pt x="240416" y="404035"/>
                </a:lnTo>
                <a:lnTo>
                  <a:pt x="193667" y="41049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5488" y="5167321"/>
            <a:ext cx="415290" cy="394970"/>
          </a:xfrm>
          <a:custGeom>
            <a:avLst/>
            <a:gdLst/>
            <a:ahLst/>
            <a:cxnLst/>
            <a:rect l="l" t="t" r="r" b="b"/>
            <a:pathLst>
              <a:path w="415290" h="394970">
                <a:moveTo>
                  <a:pt x="185275" y="394704"/>
                </a:moveTo>
                <a:lnTo>
                  <a:pt x="140684" y="389611"/>
                </a:lnTo>
                <a:lnTo>
                  <a:pt x="100856" y="374900"/>
                </a:lnTo>
                <a:lnTo>
                  <a:pt x="66557" y="351424"/>
                </a:lnTo>
                <a:lnTo>
                  <a:pt x="38555" y="320034"/>
                </a:lnTo>
                <a:lnTo>
                  <a:pt x="17617" y="281584"/>
                </a:lnTo>
                <a:lnTo>
                  <a:pt x="4509" y="236925"/>
                </a:lnTo>
                <a:lnTo>
                  <a:pt x="0" y="186910"/>
                </a:lnTo>
                <a:lnTo>
                  <a:pt x="5463" y="143325"/>
                </a:lnTo>
                <a:lnTo>
                  <a:pt x="21007" y="103710"/>
                </a:lnTo>
                <a:lnTo>
                  <a:pt x="45498" y="69061"/>
                </a:lnTo>
                <a:lnTo>
                  <a:pt x="77801" y="40371"/>
                </a:lnTo>
                <a:lnTo>
                  <a:pt x="116783" y="18635"/>
                </a:lnTo>
                <a:lnTo>
                  <a:pt x="161308" y="4846"/>
                </a:lnTo>
                <a:lnTo>
                  <a:pt x="210244" y="0"/>
                </a:lnTo>
                <a:lnTo>
                  <a:pt x="258634" y="4818"/>
                </a:lnTo>
                <a:lnTo>
                  <a:pt x="302325" y="18654"/>
                </a:lnTo>
                <a:lnTo>
                  <a:pt x="340303" y="40573"/>
                </a:lnTo>
                <a:lnTo>
                  <a:pt x="371554" y="69644"/>
                </a:lnTo>
                <a:lnTo>
                  <a:pt x="395067" y="104934"/>
                </a:lnTo>
                <a:lnTo>
                  <a:pt x="409827" y="145511"/>
                </a:lnTo>
                <a:lnTo>
                  <a:pt x="414823" y="190443"/>
                </a:lnTo>
                <a:lnTo>
                  <a:pt x="408406" y="235404"/>
                </a:lnTo>
                <a:lnTo>
                  <a:pt x="390309" y="277637"/>
                </a:lnTo>
                <a:lnTo>
                  <a:pt x="362266" y="315623"/>
                </a:lnTo>
                <a:lnTo>
                  <a:pt x="326009" y="347842"/>
                </a:lnTo>
                <a:lnTo>
                  <a:pt x="283270" y="372774"/>
                </a:lnTo>
                <a:lnTo>
                  <a:pt x="235781" y="388902"/>
                </a:lnTo>
                <a:lnTo>
                  <a:pt x="185275" y="39470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5268" y="5164308"/>
            <a:ext cx="408305" cy="401320"/>
          </a:xfrm>
          <a:custGeom>
            <a:avLst/>
            <a:gdLst/>
            <a:ahLst/>
            <a:cxnLst/>
            <a:rect l="l" t="t" r="r" b="b"/>
            <a:pathLst>
              <a:path w="408304" h="401320">
                <a:moveTo>
                  <a:pt x="209404" y="400834"/>
                </a:moveTo>
                <a:lnTo>
                  <a:pt x="164732" y="395274"/>
                </a:lnTo>
                <a:lnTo>
                  <a:pt x="122074" y="378935"/>
                </a:lnTo>
                <a:lnTo>
                  <a:pt x="83172" y="353530"/>
                </a:lnTo>
                <a:lnTo>
                  <a:pt x="49770" y="320773"/>
                </a:lnTo>
                <a:lnTo>
                  <a:pt x="23612" y="282379"/>
                </a:lnTo>
                <a:lnTo>
                  <a:pt x="6440" y="240062"/>
                </a:lnTo>
                <a:lnTo>
                  <a:pt x="0" y="195534"/>
                </a:lnTo>
                <a:lnTo>
                  <a:pt x="5013" y="150669"/>
                </a:lnTo>
                <a:lnTo>
                  <a:pt x="20298" y="109415"/>
                </a:lnTo>
                <a:lnTo>
                  <a:pt x="44603" y="72993"/>
                </a:lnTo>
                <a:lnTo>
                  <a:pt x="76677" y="42620"/>
                </a:lnTo>
                <a:lnTo>
                  <a:pt x="115267" y="19518"/>
                </a:lnTo>
                <a:lnTo>
                  <a:pt x="159122" y="4904"/>
                </a:lnTo>
                <a:lnTo>
                  <a:pt x="206991" y="0"/>
                </a:lnTo>
                <a:lnTo>
                  <a:pt x="254429" y="5037"/>
                </a:lnTo>
                <a:lnTo>
                  <a:pt x="297195" y="18828"/>
                </a:lnTo>
                <a:lnTo>
                  <a:pt x="334341" y="40456"/>
                </a:lnTo>
                <a:lnTo>
                  <a:pt x="364921" y="69004"/>
                </a:lnTo>
                <a:lnTo>
                  <a:pt x="387988" y="103557"/>
                </a:lnTo>
                <a:lnTo>
                  <a:pt x="402594" y="143199"/>
                </a:lnTo>
                <a:lnTo>
                  <a:pt x="407793" y="187014"/>
                </a:lnTo>
                <a:lnTo>
                  <a:pt x="403020" y="238628"/>
                </a:lnTo>
                <a:lnTo>
                  <a:pt x="389182" y="284554"/>
                </a:lnTo>
                <a:lnTo>
                  <a:pt x="367005" y="323993"/>
                </a:lnTo>
                <a:lnTo>
                  <a:pt x="337214" y="356141"/>
                </a:lnTo>
                <a:lnTo>
                  <a:pt x="300533" y="380199"/>
                </a:lnTo>
                <a:lnTo>
                  <a:pt x="257689" y="395364"/>
                </a:lnTo>
                <a:lnTo>
                  <a:pt x="209404" y="40083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0232" y="5174698"/>
            <a:ext cx="427355" cy="380365"/>
          </a:xfrm>
          <a:custGeom>
            <a:avLst/>
            <a:gdLst/>
            <a:ahLst/>
            <a:cxnLst/>
            <a:rect l="l" t="t" r="r" b="b"/>
            <a:pathLst>
              <a:path w="427354" h="380364">
                <a:moveTo>
                  <a:pt x="211233" y="379811"/>
                </a:moveTo>
                <a:lnTo>
                  <a:pt x="161526" y="377701"/>
                </a:lnTo>
                <a:lnTo>
                  <a:pt x="116459" y="366677"/>
                </a:lnTo>
                <a:lnTo>
                  <a:pt x="77117" y="347274"/>
                </a:lnTo>
                <a:lnTo>
                  <a:pt x="44587" y="320030"/>
                </a:lnTo>
                <a:lnTo>
                  <a:pt x="19956" y="285478"/>
                </a:lnTo>
                <a:lnTo>
                  <a:pt x="4311" y="244157"/>
                </a:lnTo>
                <a:lnTo>
                  <a:pt x="0" y="200521"/>
                </a:lnTo>
                <a:lnTo>
                  <a:pt x="7432" y="157355"/>
                </a:lnTo>
                <a:lnTo>
                  <a:pt x="25172" y="116297"/>
                </a:lnTo>
                <a:lnTo>
                  <a:pt x="51783" y="78987"/>
                </a:lnTo>
                <a:lnTo>
                  <a:pt x="85831" y="47064"/>
                </a:lnTo>
                <a:lnTo>
                  <a:pt x="125878" y="22165"/>
                </a:lnTo>
                <a:lnTo>
                  <a:pt x="170488" y="5931"/>
                </a:lnTo>
                <a:lnTo>
                  <a:pt x="218226" y="0"/>
                </a:lnTo>
                <a:lnTo>
                  <a:pt x="227724" y="4"/>
                </a:lnTo>
                <a:lnTo>
                  <a:pt x="274598" y="6501"/>
                </a:lnTo>
                <a:lnTo>
                  <a:pt x="318727" y="23447"/>
                </a:lnTo>
                <a:lnTo>
                  <a:pt x="357787" y="49954"/>
                </a:lnTo>
                <a:lnTo>
                  <a:pt x="389685" y="84608"/>
                </a:lnTo>
                <a:lnTo>
                  <a:pt x="412721" y="125554"/>
                </a:lnTo>
                <a:lnTo>
                  <a:pt x="425687" y="170633"/>
                </a:lnTo>
                <a:lnTo>
                  <a:pt x="427002" y="179949"/>
                </a:lnTo>
                <a:lnTo>
                  <a:pt x="425463" y="222940"/>
                </a:lnTo>
                <a:lnTo>
                  <a:pt x="412030" y="263548"/>
                </a:lnTo>
                <a:lnTo>
                  <a:pt x="387961" y="300288"/>
                </a:lnTo>
                <a:lnTo>
                  <a:pt x="354511" y="331677"/>
                </a:lnTo>
                <a:lnTo>
                  <a:pt x="312937" y="356232"/>
                </a:lnTo>
                <a:lnTo>
                  <a:pt x="264493" y="372470"/>
                </a:lnTo>
                <a:lnTo>
                  <a:pt x="211233" y="3798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692" y="5164308"/>
            <a:ext cx="404495" cy="401955"/>
          </a:xfrm>
          <a:custGeom>
            <a:avLst/>
            <a:gdLst/>
            <a:ahLst/>
            <a:cxnLst/>
            <a:rect l="l" t="t" r="r" b="b"/>
            <a:pathLst>
              <a:path w="404495" h="401954">
                <a:moveTo>
                  <a:pt x="201850" y="401561"/>
                </a:moveTo>
                <a:lnTo>
                  <a:pt x="157239" y="396245"/>
                </a:lnTo>
                <a:lnTo>
                  <a:pt x="115467" y="380885"/>
                </a:lnTo>
                <a:lnTo>
                  <a:pt x="77986" y="356901"/>
                </a:lnTo>
                <a:lnTo>
                  <a:pt x="46247" y="325714"/>
                </a:lnTo>
                <a:lnTo>
                  <a:pt x="21701" y="288741"/>
                </a:lnTo>
                <a:lnTo>
                  <a:pt x="5802" y="247402"/>
                </a:lnTo>
                <a:lnTo>
                  <a:pt x="0" y="203118"/>
                </a:lnTo>
                <a:lnTo>
                  <a:pt x="5369" y="157403"/>
                </a:lnTo>
                <a:lnTo>
                  <a:pt x="21052" y="115078"/>
                </a:lnTo>
                <a:lnTo>
                  <a:pt x="45737" y="77450"/>
                </a:lnTo>
                <a:lnTo>
                  <a:pt x="78112" y="45824"/>
                </a:lnTo>
                <a:lnTo>
                  <a:pt x="116864" y="21503"/>
                </a:lnTo>
                <a:lnTo>
                  <a:pt x="160680" y="5793"/>
                </a:lnTo>
                <a:lnTo>
                  <a:pt x="208250" y="0"/>
                </a:lnTo>
                <a:lnTo>
                  <a:pt x="260047" y="5912"/>
                </a:lnTo>
                <a:lnTo>
                  <a:pt x="306666" y="23850"/>
                </a:lnTo>
                <a:lnTo>
                  <a:pt x="346249" y="52091"/>
                </a:lnTo>
                <a:lnTo>
                  <a:pt x="376941" y="88912"/>
                </a:lnTo>
                <a:lnTo>
                  <a:pt x="396886" y="132591"/>
                </a:lnTo>
                <a:lnTo>
                  <a:pt x="404226" y="181404"/>
                </a:lnTo>
                <a:lnTo>
                  <a:pt x="398626" y="227910"/>
                </a:lnTo>
                <a:lnTo>
                  <a:pt x="382292" y="272631"/>
                </a:lnTo>
                <a:lnTo>
                  <a:pt x="357002" y="313625"/>
                </a:lnTo>
                <a:lnTo>
                  <a:pt x="324534" y="348955"/>
                </a:lnTo>
                <a:lnTo>
                  <a:pt x="286668" y="376680"/>
                </a:lnTo>
                <a:lnTo>
                  <a:pt x="245180" y="394862"/>
                </a:lnTo>
                <a:lnTo>
                  <a:pt x="201850" y="40156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1555" y="5176672"/>
            <a:ext cx="417195" cy="376555"/>
          </a:xfrm>
          <a:custGeom>
            <a:avLst/>
            <a:gdLst/>
            <a:ahLst/>
            <a:cxnLst/>
            <a:rect l="l" t="t" r="r" b="b"/>
            <a:pathLst>
              <a:path w="417195" h="376554">
                <a:moveTo>
                  <a:pt x="204473" y="376003"/>
                </a:moveTo>
                <a:lnTo>
                  <a:pt x="151332" y="370741"/>
                </a:lnTo>
                <a:lnTo>
                  <a:pt x="105485" y="357874"/>
                </a:lnTo>
                <a:lnTo>
                  <a:pt x="67343" y="337777"/>
                </a:lnTo>
                <a:lnTo>
                  <a:pt x="37314" y="310820"/>
                </a:lnTo>
                <a:lnTo>
                  <a:pt x="15807" y="277376"/>
                </a:lnTo>
                <a:lnTo>
                  <a:pt x="3233" y="237819"/>
                </a:lnTo>
                <a:lnTo>
                  <a:pt x="0" y="192521"/>
                </a:lnTo>
                <a:lnTo>
                  <a:pt x="7073" y="146373"/>
                </a:lnTo>
                <a:lnTo>
                  <a:pt x="24356" y="104710"/>
                </a:lnTo>
                <a:lnTo>
                  <a:pt x="50662" y="68570"/>
                </a:lnTo>
                <a:lnTo>
                  <a:pt x="84807" y="38992"/>
                </a:lnTo>
                <a:lnTo>
                  <a:pt x="125604" y="17012"/>
                </a:lnTo>
                <a:lnTo>
                  <a:pt x="171868" y="3669"/>
                </a:lnTo>
                <a:lnTo>
                  <a:pt x="222413" y="0"/>
                </a:lnTo>
                <a:lnTo>
                  <a:pt x="270219" y="5868"/>
                </a:lnTo>
                <a:lnTo>
                  <a:pt x="312794" y="19990"/>
                </a:lnTo>
                <a:lnTo>
                  <a:pt x="349276" y="41546"/>
                </a:lnTo>
                <a:lnTo>
                  <a:pt x="378803" y="69720"/>
                </a:lnTo>
                <a:lnTo>
                  <a:pt x="400512" y="103694"/>
                </a:lnTo>
                <a:lnTo>
                  <a:pt x="413540" y="142649"/>
                </a:lnTo>
                <a:lnTo>
                  <a:pt x="417025" y="185767"/>
                </a:lnTo>
                <a:lnTo>
                  <a:pt x="409573" y="226827"/>
                </a:lnTo>
                <a:lnTo>
                  <a:pt x="391284" y="266128"/>
                </a:lnTo>
                <a:lnTo>
                  <a:pt x="364078" y="301948"/>
                </a:lnTo>
                <a:lnTo>
                  <a:pt x="329874" y="332567"/>
                </a:lnTo>
                <a:lnTo>
                  <a:pt x="290593" y="356263"/>
                </a:lnTo>
                <a:lnTo>
                  <a:pt x="248152" y="371315"/>
                </a:lnTo>
                <a:lnTo>
                  <a:pt x="204473" y="37600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686" y="5179061"/>
            <a:ext cx="417195" cy="370840"/>
          </a:xfrm>
          <a:custGeom>
            <a:avLst/>
            <a:gdLst/>
            <a:ahLst/>
            <a:cxnLst/>
            <a:rect l="l" t="t" r="r" b="b"/>
            <a:pathLst>
              <a:path w="417195" h="370839">
                <a:moveTo>
                  <a:pt x="217763" y="370511"/>
                </a:moveTo>
                <a:lnTo>
                  <a:pt x="171521" y="360003"/>
                </a:lnTo>
                <a:lnTo>
                  <a:pt x="105348" y="335418"/>
                </a:lnTo>
                <a:lnTo>
                  <a:pt x="48774" y="299223"/>
                </a:lnTo>
                <a:lnTo>
                  <a:pt x="20729" y="262513"/>
                </a:lnTo>
                <a:lnTo>
                  <a:pt x="4665" y="222555"/>
                </a:lnTo>
                <a:lnTo>
                  <a:pt x="0" y="181168"/>
                </a:lnTo>
                <a:lnTo>
                  <a:pt x="6153" y="140170"/>
                </a:lnTo>
                <a:lnTo>
                  <a:pt x="22546" y="101377"/>
                </a:lnTo>
                <a:lnTo>
                  <a:pt x="48597" y="66609"/>
                </a:lnTo>
                <a:lnTo>
                  <a:pt x="83726" y="37682"/>
                </a:lnTo>
                <a:lnTo>
                  <a:pt x="127353" y="16415"/>
                </a:lnTo>
                <a:lnTo>
                  <a:pt x="164974" y="6584"/>
                </a:lnTo>
                <a:lnTo>
                  <a:pt x="203309" y="0"/>
                </a:lnTo>
                <a:lnTo>
                  <a:pt x="256950" y="3306"/>
                </a:lnTo>
                <a:lnTo>
                  <a:pt x="303570" y="13933"/>
                </a:lnTo>
                <a:lnTo>
                  <a:pt x="343000" y="32944"/>
                </a:lnTo>
                <a:lnTo>
                  <a:pt x="375067" y="61400"/>
                </a:lnTo>
                <a:lnTo>
                  <a:pt x="399600" y="100364"/>
                </a:lnTo>
                <a:lnTo>
                  <a:pt x="416029" y="152301"/>
                </a:lnTo>
                <a:lnTo>
                  <a:pt x="416622" y="202923"/>
                </a:lnTo>
                <a:lnTo>
                  <a:pt x="401518" y="251773"/>
                </a:lnTo>
                <a:lnTo>
                  <a:pt x="370854" y="298392"/>
                </a:lnTo>
                <a:lnTo>
                  <a:pt x="337202" y="331769"/>
                </a:lnTo>
                <a:lnTo>
                  <a:pt x="300523" y="355507"/>
                </a:lnTo>
                <a:lnTo>
                  <a:pt x="260737" y="368717"/>
                </a:lnTo>
                <a:lnTo>
                  <a:pt x="217763" y="3705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9220" y="5167736"/>
            <a:ext cx="387350" cy="393700"/>
          </a:xfrm>
          <a:custGeom>
            <a:avLst/>
            <a:gdLst/>
            <a:ahLst/>
            <a:cxnLst/>
            <a:rect l="l" t="t" r="r" b="b"/>
            <a:pathLst>
              <a:path w="387350" h="393700">
                <a:moveTo>
                  <a:pt x="167859" y="393457"/>
                </a:moveTo>
                <a:lnTo>
                  <a:pt x="119070" y="387481"/>
                </a:lnTo>
                <a:lnTo>
                  <a:pt x="77945" y="369892"/>
                </a:lnTo>
                <a:lnTo>
                  <a:pt x="44981" y="341197"/>
                </a:lnTo>
                <a:lnTo>
                  <a:pt x="20671" y="301905"/>
                </a:lnTo>
                <a:lnTo>
                  <a:pt x="5512" y="252523"/>
                </a:lnTo>
                <a:lnTo>
                  <a:pt x="0" y="193560"/>
                </a:lnTo>
                <a:lnTo>
                  <a:pt x="4517" y="148046"/>
                </a:lnTo>
                <a:lnTo>
                  <a:pt x="18335" y="106897"/>
                </a:lnTo>
                <a:lnTo>
                  <a:pt x="40504" y="71065"/>
                </a:lnTo>
                <a:lnTo>
                  <a:pt x="70072" y="41505"/>
                </a:lnTo>
                <a:lnTo>
                  <a:pt x="106089" y="19172"/>
                </a:lnTo>
                <a:lnTo>
                  <a:pt x="147604" y="5018"/>
                </a:lnTo>
                <a:lnTo>
                  <a:pt x="193667" y="0"/>
                </a:lnTo>
                <a:lnTo>
                  <a:pt x="245241" y="6178"/>
                </a:lnTo>
                <a:lnTo>
                  <a:pt x="291309" y="23696"/>
                </a:lnTo>
                <a:lnTo>
                  <a:pt x="330197" y="51026"/>
                </a:lnTo>
                <a:lnTo>
                  <a:pt x="360229" y="86642"/>
                </a:lnTo>
                <a:lnTo>
                  <a:pt x="379729" y="129017"/>
                </a:lnTo>
                <a:lnTo>
                  <a:pt x="387021" y="176624"/>
                </a:lnTo>
                <a:lnTo>
                  <a:pt x="380997" y="222091"/>
                </a:lnTo>
                <a:lnTo>
                  <a:pt x="363190" y="266056"/>
                </a:lnTo>
                <a:lnTo>
                  <a:pt x="335612" y="306523"/>
                </a:lnTo>
                <a:lnTo>
                  <a:pt x="300277" y="341494"/>
                </a:lnTo>
                <a:lnTo>
                  <a:pt x="259198" y="368972"/>
                </a:lnTo>
                <a:lnTo>
                  <a:pt x="214387" y="386959"/>
                </a:lnTo>
                <a:lnTo>
                  <a:pt x="167859" y="39345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06723" y="5182282"/>
            <a:ext cx="413384" cy="365125"/>
          </a:xfrm>
          <a:custGeom>
            <a:avLst/>
            <a:gdLst/>
            <a:ahLst/>
            <a:cxnLst/>
            <a:rect l="l" t="t" r="r" b="b"/>
            <a:pathLst>
              <a:path w="413384" h="365125">
                <a:moveTo>
                  <a:pt x="223803" y="364570"/>
                </a:moveTo>
                <a:lnTo>
                  <a:pt x="164921" y="362496"/>
                </a:lnTo>
                <a:lnTo>
                  <a:pt x="114769" y="352797"/>
                </a:lnTo>
                <a:lnTo>
                  <a:pt x="72808" y="333628"/>
                </a:lnTo>
                <a:lnTo>
                  <a:pt x="39695" y="306171"/>
                </a:lnTo>
                <a:lnTo>
                  <a:pt x="16086" y="271605"/>
                </a:lnTo>
                <a:lnTo>
                  <a:pt x="2635" y="231112"/>
                </a:lnTo>
                <a:lnTo>
                  <a:pt x="0" y="185871"/>
                </a:lnTo>
                <a:lnTo>
                  <a:pt x="10269" y="139231"/>
                </a:lnTo>
                <a:lnTo>
                  <a:pt x="33296" y="95454"/>
                </a:lnTo>
                <a:lnTo>
                  <a:pt x="66383" y="57091"/>
                </a:lnTo>
                <a:lnTo>
                  <a:pt x="106831" y="26693"/>
                </a:lnTo>
                <a:lnTo>
                  <a:pt x="151942" y="6812"/>
                </a:lnTo>
                <a:lnTo>
                  <a:pt x="199018" y="0"/>
                </a:lnTo>
                <a:lnTo>
                  <a:pt x="246819" y="4884"/>
                </a:lnTo>
                <a:lnTo>
                  <a:pt x="290278" y="17772"/>
                </a:lnTo>
                <a:lnTo>
                  <a:pt x="328557" y="37679"/>
                </a:lnTo>
                <a:lnTo>
                  <a:pt x="360818" y="63620"/>
                </a:lnTo>
                <a:lnTo>
                  <a:pt x="386225" y="94610"/>
                </a:lnTo>
                <a:lnTo>
                  <a:pt x="403938" y="129663"/>
                </a:lnTo>
                <a:lnTo>
                  <a:pt x="413122" y="167794"/>
                </a:lnTo>
                <a:lnTo>
                  <a:pt x="412937" y="208019"/>
                </a:lnTo>
                <a:lnTo>
                  <a:pt x="402547" y="249352"/>
                </a:lnTo>
                <a:lnTo>
                  <a:pt x="380822" y="292344"/>
                </a:lnTo>
                <a:lnTo>
                  <a:pt x="352504" y="324401"/>
                </a:lnTo>
                <a:lnTo>
                  <a:pt x="317175" y="346483"/>
                </a:lnTo>
                <a:lnTo>
                  <a:pt x="274415" y="359552"/>
                </a:lnTo>
                <a:lnTo>
                  <a:pt x="223803" y="36457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2473" y="5169087"/>
            <a:ext cx="392430" cy="391795"/>
          </a:xfrm>
          <a:custGeom>
            <a:avLst/>
            <a:gdLst/>
            <a:ahLst/>
            <a:cxnLst/>
            <a:rect l="l" t="t" r="r" b="b"/>
            <a:pathLst>
              <a:path w="392429" h="391795">
                <a:moveTo>
                  <a:pt x="180868" y="391380"/>
                </a:moveTo>
                <a:lnTo>
                  <a:pt x="139363" y="385864"/>
                </a:lnTo>
                <a:lnTo>
                  <a:pt x="101140" y="370159"/>
                </a:lnTo>
                <a:lnTo>
                  <a:pt x="67365" y="345523"/>
                </a:lnTo>
                <a:lnTo>
                  <a:pt x="39199" y="313215"/>
                </a:lnTo>
                <a:lnTo>
                  <a:pt x="17808" y="274495"/>
                </a:lnTo>
                <a:lnTo>
                  <a:pt x="4353" y="230623"/>
                </a:lnTo>
                <a:lnTo>
                  <a:pt x="0" y="182858"/>
                </a:lnTo>
                <a:lnTo>
                  <a:pt x="5537" y="139792"/>
                </a:lnTo>
                <a:lnTo>
                  <a:pt x="20471" y="100807"/>
                </a:lnTo>
                <a:lnTo>
                  <a:pt x="43766" y="66844"/>
                </a:lnTo>
                <a:lnTo>
                  <a:pt x="74387" y="38842"/>
                </a:lnTo>
                <a:lnTo>
                  <a:pt x="111300" y="17741"/>
                </a:lnTo>
                <a:lnTo>
                  <a:pt x="153468" y="4480"/>
                </a:lnTo>
                <a:lnTo>
                  <a:pt x="199857" y="0"/>
                </a:lnTo>
                <a:lnTo>
                  <a:pt x="251944" y="6477"/>
                </a:lnTo>
                <a:lnTo>
                  <a:pt x="298284" y="24808"/>
                </a:lnTo>
                <a:lnTo>
                  <a:pt x="337187" y="53338"/>
                </a:lnTo>
                <a:lnTo>
                  <a:pt x="366963" y="90413"/>
                </a:lnTo>
                <a:lnTo>
                  <a:pt x="385921" y="134380"/>
                </a:lnTo>
                <a:lnTo>
                  <a:pt x="392371" y="183586"/>
                </a:lnTo>
                <a:lnTo>
                  <a:pt x="385659" y="226272"/>
                </a:lnTo>
                <a:lnTo>
                  <a:pt x="367572" y="268081"/>
                </a:lnTo>
                <a:lnTo>
                  <a:pt x="340233" y="306939"/>
                </a:lnTo>
                <a:lnTo>
                  <a:pt x="305768" y="340771"/>
                </a:lnTo>
                <a:lnTo>
                  <a:pt x="266302" y="367504"/>
                </a:lnTo>
                <a:lnTo>
                  <a:pt x="223960" y="385065"/>
                </a:lnTo>
                <a:lnTo>
                  <a:pt x="180868" y="39138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2009" y="5173659"/>
            <a:ext cx="389255" cy="382905"/>
          </a:xfrm>
          <a:custGeom>
            <a:avLst/>
            <a:gdLst/>
            <a:ahLst/>
            <a:cxnLst/>
            <a:rect l="l" t="t" r="r" b="b"/>
            <a:pathLst>
              <a:path w="389254" h="382904">
                <a:moveTo>
                  <a:pt x="167859" y="382340"/>
                </a:moveTo>
                <a:lnTo>
                  <a:pt x="120163" y="375739"/>
                </a:lnTo>
                <a:lnTo>
                  <a:pt x="79134" y="357751"/>
                </a:lnTo>
                <a:lnTo>
                  <a:pt x="45689" y="329392"/>
                </a:lnTo>
                <a:lnTo>
                  <a:pt x="20741" y="291673"/>
                </a:lnTo>
                <a:lnTo>
                  <a:pt x="5206" y="245608"/>
                </a:lnTo>
                <a:lnTo>
                  <a:pt x="0" y="192209"/>
                </a:lnTo>
                <a:lnTo>
                  <a:pt x="5047" y="146345"/>
                </a:lnTo>
                <a:lnTo>
                  <a:pt x="19231" y="105160"/>
                </a:lnTo>
                <a:lnTo>
                  <a:pt x="41658" y="69526"/>
                </a:lnTo>
                <a:lnTo>
                  <a:pt x="71430" y="40319"/>
                </a:lnTo>
                <a:lnTo>
                  <a:pt x="107654" y="18413"/>
                </a:lnTo>
                <a:lnTo>
                  <a:pt x="149432" y="4682"/>
                </a:lnTo>
                <a:lnTo>
                  <a:pt x="195871" y="0"/>
                </a:lnTo>
                <a:lnTo>
                  <a:pt x="247945" y="6322"/>
                </a:lnTo>
                <a:lnTo>
                  <a:pt x="295106" y="24157"/>
                </a:lnTo>
                <a:lnTo>
                  <a:pt x="335063" y="51805"/>
                </a:lnTo>
                <a:lnTo>
                  <a:pt x="365525" y="87565"/>
                </a:lnTo>
                <a:lnTo>
                  <a:pt x="384202" y="129738"/>
                </a:lnTo>
                <a:lnTo>
                  <a:pt x="388804" y="176624"/>
                </a:lnTo>
                <a:lnTo>
                  <a:pt x="382522" y="220843"/>
                </a:lnTo>
                <a:lnTo>
                  <a:pt x="369098" y="263207"/>
                </a:lnTo>
                <a:lnTo>
                  <a:pt x="347760" y="301864"/>
                </a:lnTo>
                <a:lnTo>
                  <a:pt x="317738" y="334960"/>
                </a:lnTo>
                <a:lnTo>
                  <a:pt x="278261" y="360640"/>
                </a:lnTo>
                <a:lnTo>
                  <a:pt x="228558" y="377052"/>
                </a:lnTo>
                <a:lnTo>
                  <a:pt x="167859" y="38234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0672" y="5170646"/>
            <a:ext cx="379095" cy="388620"/>
          </a:xfrm>
          <a:custGeom>
            <a:avLst/>
            <a:gdLst/>
            <a:ahLst/>
            <a:cxnLst/>
            <a:rect l="l" t="t" r="r" b="b"/>
            <a:pathLst>
              <a:path w="379095" h="388620">
                <a:moveTo>
                  <a:pt x="186638" y="388159"/>
                </a:moveTo>
                <a:lnTo>
                  <a:pt x="145430" y="382274"/>
                </a:lnTo>
                <a:lnTo>
                  <a:pt x="106537" y="365738"/>
                </a:lnTo>
                <a:lnTo>
                  <a:pt x="71480" y="340225"/>
                </a:lnTo>
                <a:lnTo>
                  <a:pt x="41778" y="307411"/>
                </a:lnTo>
                <a:lnTo>
                  <a:pt x="18951" y="268972"/>
                </a:lnTo>
                <a:lnTo>
                  <a:pt x="4519" y="226585"/>
                </a:lnTo>
                <a:lnTo>
                  <a:pt x="0" y="181923"/>
                </a:lnTo>
                <a:lnTo>
                  <a:pt x="420" y="172877"/>
                </a:lnTo>
                <a:lnTo>
                  <a:pt x="9113" y="128597"/>
                </a:lnTo>
                <a:lnTo>
                  <a:pt x="28317" y="87692"/>
                </a:lnTo>
                <a:lnTo>
                  <a:pt x="56916" y="52555"/>
                </a:lnTo>
                <a:lnTo>
                  <a:pt x="93216" y="25273"/>
                </a:lnTo>
                <a:lnTo>
                  <a:pt x="135065" y="7460"/>
                </a:lnTo>
                <a:lnTo>
                  <a:pt x="180013" y="151"/>
                </a:lnTo>
                <a:lnTo>
                  <a:pt x="189156" y="0"/>
                </a:lnTo>
                <a:lnTo>
                  <a:pt x="239527" y="6520"/>
                </a:lnTo>
                <a:lnTo>
                  <a:pt x="284969" y="24873"/>
                </a:lnTo>
                <a:lnTo>
                  <a:pt x="323562" y="53247"/>
                </a:lnTo>
                <a:lnTo>
                  <a:pt x="353387" y="89828"/>
                </a:lnTo>
                <a:lnTo>
                  <a:pt x="372522" y="132805"/>
                </a:lnTo>
                <a:lnTo>
                  <a:pt x="379047" y="180365"/>
                </a:lnTo>
                <a:lnTo>
                  <a:pt x="373377" y="226552"/>
                </a:lnTo>
                <a:lnTo>
                  <a:pt x="358107" y="269722"/>
                </a:lnTo>
                <a:lnTo>
                  <a:pt x="334633" y="308385"/>
                </a:lnTo>
                <a:lnTo>
                  <a:pt x="304353" y="341051"/>
                </a:lnTo>
                <a:lnTo>
                  <a:pt x="268663" y="366228"/>
                </a:lnTo>
                <a:lnTo>
                  <a:pt x="228959" y="382428"/>
                </a:lnTo>
                <a:lnTo>
                  <a:pt x="186638" y="38815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8044" y="5185087"/>
            <a:ext cx="390525" cy="360045"/>
          </a:xfrm>
          <a:custGeom>
            <a:avLst/>
            <a:gdLst/>
            <a:ahLst/>
            <a:cxnLst/>
            <a:rect l="l" t="t" r="r" b="b"/>
            <a:pathLst>
              <a:path w="390525" h="360045">
                <a:moveTo>
                  <a:pt x="209089" y="359483"/>
                </a:moveTo>
                <a:lnTo>
                  <a:pt x="159375" y="353889"/>
                </a:lnTo>
                <a:lnTo>
                  <a:pt x="114462" y="339628"/>
                </a:lnTo>
                <a:lnTo>
                  <a:pt x="75438" y="317675"/>
                </a:lnTo>
                <a:lnTo>
                  <a:pt x="43392" y="289006"/>
                </a:lnTo>
                <a:lnTo>
                  <a:pt x="19411" y="254599"/>
                </a:lnTo>
                <a:lnTo>
                  <a:pt x="4584" y="215427"/>
                </a:lnTo>
                <a:lnTo>
                  <a:pt x="0" y="172469"/>
                </a:lnTo>
                <a:lnTo>
                  <a:pt x="7458" y="124960"/>
                </a:lnTo>
                <a:lnTo>
                  <a:pt x="27110" y="83102"/>
                </a:lnTo>
                <a:lnTo>
                  <a:pt x="57386" y="48286"/>
                </a:lnTo>
                <a:lnTo>
                  <a:pt x="96721" y="21903"/>
                </a:lnTo>
                <a:lnTo>
                  <a:pt x="143545" y="5343"/>
                </a:lnTo>
                <a:lnTo>
                  <a:pt x="196290" y="0"/>
                </a:lnTo>
                <a:lnTo>
                  <a:pt x="249892" y="6655"/>
                </a:lnTo>
                <a:lnTo>
                  <a:pt x="296944" y="24565"/>
                </a:lnTo>
                <a:lnTo>
                  <a:pt x="335981" y="52364"/>
                </a:lnTo>
                <a:lnTo>
                  <a:pt x="365541" y="88681"/>
                </a:lnTo>
                <a:lnTo>
                  <a:pt x="384161" y="132151"/>
                </a:lnTo>
                <a:lnTo>
                  <a:pt x="390378" y="181404"/>
                </a:lnTo>
                <a:lnTo>
                  <a:pt x="383215" y="227719"/>
                </a:lnTo>
                <a:lnTo>
                  <a:pt x="363986" y="270193"/>
                </a:lnTo>
                <a:lnTo>
                  <a:pt x="334827" y="306716"/>
                </a:lnTo>
                <a:lnTo>
                  <a:pt x="297868" y="335179"/>
                </a:lnTo>
                <a:lnTo>
                  <a:pt x="255245" y="353471"/>
                </a:lnTo>
                <a:lnTo>
                  <a:pt x="209089" y="35948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5583" y="632315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268"/>
                </a:lnTo>
                <a:lnTo>
                  <a:pt x="269" y="1072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3715" y="681161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536"/>
                </a:moveTo>
                <a:lnTo>
                  <a:pt x="0" y="0"/>
                </a:lnTo>
                <a:lnTo>
                  <a:pt x="1348" y="1608"/>
                </a:lnTo>
                <a:lnTo>
                  <a:pt x="53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26432" y="68898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536"/>
                </a:moveTo>
                <a:lnTo>
                  <a:pt x="269" y="268"/>
                </a:lnTo>
                <a:lnTo>
                  <a:pt x="269" y="0"/>
                </a:lnTo>
                <a:lnTo>
                  <a:pt x="539" y="536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36142" y="6629579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804"/>
                </a:moveTo>
                <a:lnTo>
                  <a:pt x="0" y="0"/>
                </a:lnTo>
                <a:lnTo>
                  <a:pt x="269" y="268"/>
                </a:lnTo>
                <a:lnTo>
                  <a:pt x="269" y="1340"/>
                </a:lnTo>
                <a:lnTo>
                  <a:pt x="0" y="804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4223" y="6179997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079" y="3746"/>
                </a:moveTo>
                <a:lnTo>
                  <a:pt x="812" y="1612"/>
                </a:lnTo>
                <a:lnTo>
                  <a:pt x="812" y="800"/>
                </a:lnTo>
                <a:lnTo>
                  <a:pt x="0" y="2679"/>
                </a:lnTo>
                <a:lnTo>
                  <a:pt x="0" y="4559"/>
                </a:lnTo>
                <a:lnTo>
                  <a:pt x="279" y="6438"/>
                </a:lnTo>
                <a:lnTo>
                  <a:pt x="1079" y="6438"/>
                </a:lnTo>
                <a:lnTo>
                  <a:pt x="1079" y="3746"/>
                </a:lnTo>
                <a:close/>
              </a:path>
              <a:path w="1904" h="6985">
                <a:moveTo>
                  <a:pt x="1079" y="0"/>
                </a:moveTo>
                <a:lnTo>
                  <a:pt x="812" y="533"/>
                </a:lnTo>
                <a:lnTo>
                  <a:pt x="1079" y="266"/>
                </a:lnTo>
                <a:lnTo>
                  <a:pt x="1079" y="0"/>
                </a:lnTo>
                <a:close/>
              </a:path>
              <a:path w="1904" h="6985">
                <a:moveTo>
                  <a:pt x="1625" y="2146"/>
                </a:moveTo>
                <a:lnTo>
                  <a:pt x="1079" y="2946"/>
                </a:lnTo>
                <a:lnTo>
                  <a:pt x="1079" y="3746"/>
                </a:lnTo>
                <a:lnTo>
                  <a:pt x="1625" y="214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0478" y="59167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0"/>
                </a:lnTo>
                <a:lnTo>
                  <a:pt x="539" y="268"/>
                </a:lnTo>
                <a:lnTo>
                  <a:pt x="539" y="804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5142" y="663601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536"/>
                </a:moveTo>
                <a:lnTo>
                  <a:pt x="0" y="0"/>
                </a:lnTo>
                <a:lnTo>
                  <a:pt x="269" y="268"/>
                </a:lnTo>
                <a:lnTo>
                  <a:pt x="26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9110" y="595908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68"/>
                </a:moveTo>
                <a:lnTo>
                  <a:pt x="269" y="0"/>
                </a:lnTo>
                <a:lnTo>
                  <a:pt x="1348" y="536"/>
                </a:lnTo>
                <a:lnTo>
                  <a:pt x="0" y="26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5063" y="681322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539" y="536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0767" y="696227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36"/>
                </a:moveTo>
                <a:lnTo>
                  <a:pt x="0" y="268"/>
                </a:lnTo>
                <a:lnTo>
                  <a:pt x="269" y="268"/>
                </a:lnTo>
                <a:lnTo>
                  <a:pt x="809" y="0"/>
                </a:lnTo>
                <a:lnTo>
                  <a:pt x="1078" y="0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53480" y="700758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608"/>
                </a:moveTo>
                <a:lnTo>
                  <a:pt x="809" y="0"/>
                </a:lnTo>
                <a:lnTo>
                  <a:pt x="1078" y="0"/>
                </a:lnTo>
                <a:lnTo>
                  <a:pt x="1348" y="268"/>
                </a:lnTo>
                <a:lnTo>
                  <a:pt x="0" y="160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203282" y="5892060"/>
            <a:ext cx="399415" cy="1314450"/>
            <a:chOff x="5203282" y="5892060"/>
            <a:chExt cx="399415" cy="1314450"/>
          </a:xfrm>
        </p:grpSpPr>
        <p:sp>
          <p:nvSpPr>
            <p:cNvPr id="30" name="object 30"/>
            <p:cNvSpPr/>
            <p:nvPr/>
          </p:nvSpPr>
          <p:spPr>
            <a:xfrm>
              <a:off x="5363807" y="5892062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60" h="1297940">
                  <a:moveTo>
                    <a:pt x="43192" y="1197571"/>
                  </a:moveTo>
                  <a:lnTo>
                    <a:pt x="41313" y="1201585"/>
                  </a:lnTo>
                  <a:lnTo>
                    <a:pt x="41313" y="1202118"/>
                  </a:lnTo>
                  <a:lnTo>
                    <a:pt x="43192" y="1197571"/>
                  </a:lnTo>
                  <a:close/>
                </a:path>
                <a:path w="238760" h="1297940">
                  <a:moveTo>
                    <a:pt x="52070" y="1149578"/>
                  </a:moveTo>
                  <a:lnTo>
                    <a:pt x="50800" y="1141272"/>
                  </a:lnTo>
                  <a:lnTo>
                    <a:pt x="50800" y="1146467"/>
                  </a:lnTo>
                  <a:lnTo>
                    <a:pt x="49530" y="1156550"/>
                  </a:lnTo>
                  <a:lnTo>
                    <a:pt x="50800" y="1156817"/>
                  </a:lnTo>
                  <a:lnTo>
                    <a:pt x="52070" y="1149578"/>
                  </a:lnTo>
                  <a:close/>
                </a:path>
                <a:path w="238760" h="1297940">
                  <a:moveTo>
                    <a:pt x="58420" y="1078801"/>
                  </a:moveTo>
                  <a:lnTo>
                    <a:pt x="58280" y="1080401"/>
                  </a:lnTo>
                  <a:lnTo>
                    <a:pt x="58420" y="1080947"/>
                  </a:lnTo>
                  <a:lnTo>
                    <a:pt x="58420" y="1078801"/>
                  </a:lnTo>
                  <a:close/>
                </a:path>
                <a:path w="238760" h="1297940">
                  <a:moveTo>
                    <a:pt x="69850" y="934567"/>
                  </a:moveTo>
                  <a:lnTo>
                    <a:pt x="69621" y="934859"/>
                  </a:lnTo>
                  <a:lnTo>
                    <a:pt x="69850" y="936447"/>
                  </a:lnTo>
                  <a:lnTo>
                    <a:pt x="69850" y="934567"/>
                  </a:lnTo>
                  <a:close/>
                </a:path>
                <a:path w="238760" h="1297940">
                  <a:moveTo>
                    <a:pt x="71120" y="823315"/>
                  </a:moveTo>
                  <a:lnTo>
                    <a:pt x="67614" y="826516"/>
                  </a:lnTo>
                  <a:lnTo>
                    <a:pt x="69850" y="828408"/>
                  </a:lnTo>
                  <a:lnTo>
                    <a:pt x="71120" y="823315"/>
                  </a:lnTo>
                  <a:close/>
                </a:path>
                <a:path w="238760" h="1297940">
                  <a:moveTo>
                    <a:pt x="72390" y="939393"/>
                  </a:moveTo>
                  <a:lnTo>
                    <a:pt x="69850" y="932954"/>
                  </a:lnTo>
                  <a:lnTo>
                    <a:pt x="69850" y="934567"/>
                  </a:lnTo>
                  <a:lnTo>
                    <a:pt x="72390" y="939393"/>
                  </a:lnTo>
                  <a:close/>
                </a:path>
                <a:path w="238760" h="1297940">
                  <a:moveTo>
                    <a:pt x="73660" y="1175308"/>
                  </a:moveTo>
                  <a:lnTo>
                    <a:pt x="68580" y="1178267"/>
                  </a:lnTo>
                  <a:lnTo>
                    <a:pt x="71120" y="1177721"/>
                  </a:lnTo>
                  <a:lnTo>
                    <a:pt x="73660" y="1176121"/>
                  </a:lnTo>
                  <a:lnTo>
                    <a:pt x="73660" y="1175308"/>
                  </a:lnTo>
                  <a:close/>
                </a:path>
                <a:path w="238760" h="1297940">
                  <a:moveTo>
                    <a:pt x="73660" y="737247"/>
                  </a:moveTo>
                  <a:lnTo>
                    <a:pt x="73342" y="737184"/>
                  </a:lnTo>
                  <a:lnTo>
                    <a:pt x="73660" y="737527"/>
                  </a:lnTo>
                  <a:lnTo>
                    <a:pt x="73660" y="737247"/>
                  </a:lnTo>
                  <a:close/>
                </a:path>
                <a:path w="238760" h="1297940">
                  <a:moveTo>
                    <a:pt x="82550" y="121450"/>
                  </a:moveTo>
                  <a:lnTo>
                    <a:pt x="82054" y="122351"/>
                  </a:lnTo>
                  <a:lnTo>
                    <a:pt x="82550" y="124663"/>
                  </a:lnTo>
                  <a:lnTo>
                    <a:pt x="82550" y="121450"/>
                  </a:lnTo>
                  <a:close/>
                </a:path>
                <a:path w="238760" h="1297940">
                  <a:moveTo>
                    <a:pt x="83820" y="401332"/>
                  </a:moveTo>
                  <a:lnTo>
                    <a:pt x="83680" y="402221"/>
                  </a:lnTo>
                  <a:lnTo>
                    <a:pt x="83820" y="403479"/>
                  </a:lnTo>
                  <a:lnTo>
                    <a:pt x="83820" y="401332"/>
                  </a:lnTo>
                  <a:close/>
                </a:path>
                <a:path w="238760" h="1297940">
                  <a:moveTo>
                    <a:pt x="106591" y="1153058"/>
                  </a:moveTo>
                  <a:lnTo>
                    <a:pt x="101727" y="1156017"/>
                  </a:lnTo>
                  <a:lnTo>
                    <a:pt x="101727" y="1156284"/>
                  </a:lnTo>
                  <a:lnTo>
                    <a:pt x="102806" y="1156284"/>
                  </a:lnTo>
                  <a:lnTo>
                    <a:pt x="104432" y="1154938"/>
                  </a:lnTo>
                  <a:lnTo>
                    <a:pt x="105778" y="1153871"/>
                  </a:lnTo>
                  <a:lnTo>
                    <a:pt x="106591" y="1153058"/>
                  </a:lnTo>
                  <a:close/>
                </a:path>
                <a:path w="238760" h="1297940">
                  <a:moveTo>
                    <a:pt x="181305" y="1143406"/>
                  </a:moveTo>
                  <a:lnTo>
                    <a:pt x="180771" y="1142873"/>
                  </a:lnTo>
                  <a:lnTo>
                    <a:pt x="180492" y="1143139"/>
                  </a:lnTo>
                  <a:lnTo>
                    <a:pt x="181038" y="1143952"/>
                  </a:lnTo>
                  <a:lnTo>
                    <a:pt x="181305" y="1143406"/>
                  </a:lnTo>
                  <a:close/>
                </a:path>
                <a:path w="238760" h="1297940">
                  <a:moveTo>
                    <a:pt x="191770" y="1113917"/>
                  </a:moveTo>
                  <a:lnTo>
                    <a:pt x="190500" y="1114183"/>
                  </a:lnTo>
                  <a:lnTo>
                    <a:pt x="190500" y="1114463"/>
                  </a:lnTo>
                  <a:lnTo>
                    <a:pt x="191770" y="1113917"/>
                  </a:lnTo>
                  <a:close/>
                </a:path>
                <a:path w="238760" h="1297940">
                  <a:moveTo>
                    <a:pt x="220421" y="1119289"/>
                  </a:moveTo>
                  <a:lnTo>
                    <a:pt x="219341" y="1119009"/>
                  </a:lnTo>
                  <a:lnTo>
                    <a:pt x="217449" y="1119009"/>
                  </a:lnTo>
                  <a:lnTo>
                    <a:pt x="215023" y="1120355"/>
                  </a:lnTo>
                  <a:lnTo>
                    <a:pt x="213131" y="1121422"/>
                  </a:lnTo>
                  <a:lnTo>
                    <a:pt x="216369" y="1120889"/>
                  </a:lnTo>
                  <a:lnTo>
                    <a:pt x="217995" y="1120355"/>
                  </a:lnTo>
                  <a:lnTo>
                    <a:pt x="220421" y="1119289"/>
                  </a:lnTo>
                  <a:close/>
                </a:path>
                <a:path w="238760" h="1297940">
                  <a:moveTo>
                    <a:pt x="238760" y="1105077"/>
                  </a:moveTo>
                  <a:lnTo>
                    <a:pt x="232410" y="1106957"/>
                  </a:lnTo>
                  <a:lnTo>
                    <a:pt x="223520" y="1108557"/>
                  </a:lnTo>
                  <a:lnTo>
                    <a:pt x="214630" y="1110437"/>
                  </a:lnTo>
                  <a:lnTo>
                    <a:pt x="205740" y="1112583"/>
                  </a:lnTo>
                  <a:lnTo>
                    <a:pt x="200660" y="1113116"/>
                  </a:lnTo>
                  <a:lnTo>
                    <a:pt x="210820" y="1108824"/>
                  </a:lnTo>
                  <a:lnTo>
                    <a:pt x="203200" y="1111504"/>
                  </a:lnTo>
                  <a:lnTo>
                    <a:pt x="200875" y="1111504"/>
                  </a:lnTo>
                  <a:lnTo>
                    <a:pt x="200990" y="1110970"/>
                  </a:lnTo>
                  <a:lnTo>
                    <a:pt x="199644" y="1112050"/>
                  </a:lnTo>
                  <a:lnTo>
                    <a:pt x="199923" y="1112316"/>
                  </a:lnTo>
                  <a:lnTo>
                    <a:pt x="200660" y="1112316"/>
                  </a:lnTo>
                  <a:lnTo>
                    <a:pt x="200660" y="1112583"/>
                  </a:lnTo>
                  <a:lnTo>
                    <a:pt x="194310" y="1114996"/>
                  </a:lnTo>
                  <a:lnTo>
                    <a:pt x="194310" y="1113383"/>
                  </a:lnTo>
                  <a:lnTo>
                    <a:pt x="191770" y="1113917"/>
                  </a:lnTo>
                  <a:lnTo>
                    <a:pt x="191770" y="1115529"/>
                  </a:lnTo>
                  <a:lnTo>
                    <a:pt x="190500" y="1116330"/>
                  </a:lnTo>
                  <a:lnTo>
                    <a:pt x="190500" y="1116063"/>
                  </a:lnTo>
                  <a:lnTo>
                    <a:pt x="187960" y="1117676"/>
                  </a:lnTo>
                  <a:lnTo>
                    <a:pt x="184150" y="1119555"/>
                  </a:lnTo>
                  <a:lnTo>
                    <a:pt x="181610" y="1120622"/>
                  </a:lnTo>
                  <a:lnTo>
                    <a:pt x="181610" y="1119289"/>
                  </a:lnTo>
                  <a:lnTo>
                    <a:pt x="180340" y="1121702"/>
                  </a:lnTo>
                  <a:lnTo>
                    <a:pt x="172720" y="1124648"/>
                  </a:lnTo>
                  <a:lnTo>
                    <a:pt x="156210" y="1130541"/>
                  </a:lnTo>
                  <a:lnTo>
                    <a:pt x="147320" y="1133221"/>
                  </a:lnTo>
                  <a:lnTo>
                    <a:pt x="144780" y="1135100"/>
                  </a:lnTo>
                  <a:lnTo>
                    <a:pt x="138430" y="1136980"/>
                  </a:lnTo>
                  <a:lnTo>
                    <a:pt x="133350" y="1143406"/>
                  </a:lnTo>
                  <a:lnTo>
                    <a:pt x="125730" y="1147165"/>
                  </a:lnTo>
                  <a:lnTo>
                    <a:pt x="120650" y="1150404"/>
                  </a:lnTo>
                  <a:lnTo>
                    <a:pt x="118110" y="1150912"/>
                  </a:lnTo>
                  <a:lnTo>
                    <a:pt x="115570" y="1150632"/>
                  </a:lnTo>
                  <a:lnTo>
                    <a:pt x="115570" y="1151991"/>
                  </a:lnTo>
                  <a:lnTo>
                    <a:pt x="113030" y="1154137"/>
                  </a:lnTo>
                  <a:lnTo>
                    <a:pt x="110490" y="1155204"/>
                  </a:lnTo>
                  <a:lnTo>
                    <a:pt x="107950" y="1156017"/>
                  </a:lnTo>
                  <a:lnTo>
                    <a:pt x="105410" y="1157084"/>
                  </a:lnTo>
                  <a:lnTo>
                    <a:pt x="102870" y="1157884"/>
                  </a:lnTo>
                  <a:lnTo>
                    <a:pt x="107365" y="1154811"/>
                  </a:lnTo>
                  <a:lnTo>
                    <a:pt x="107950" y="1154607"/>
                  </a:lnTo>
                  <a:lnTo>
                    <a:pt x="115570" y="1151991"/>
                  </a:lnTo>
                  <a:lnTo>
                    <a:pt x="115570" y="1150632"/>
                  </a:lnTo>
                  <a:lnTo>
                    <a:pt x="113030" y="1151458"/>
                  </a:lnTo>
                  <a:lnTo>
                    <a:pt x="105410" y="1155471"/>
                  </a:lnTo>
                  <a:lnTo>
                    <a:pt x="104140" y="1155471"/>
                  </a:lnTo>
                  <a:lnTo>
                    <a:pt x="100330" y="1157884"/>
                  </a:lnTo>
                  <a:lnTo>
                    <a:pt x="95250" y="1160564"/>
                  </a:lnTo>
                  <a:lnTo>
                    <a:pt x="91440" y="1162977"/>
                  </a:lnTo>
                  <a:lnTo>
                    <a:pt x="87630" y="1165669"/>
                  </a:lnTo>
                  <a:lnTo>
                    <a:pt x="83820" y="1168069"/>
                  </a:lnTo>
                  <a:lnTo>
                    <a:pt x="83820" y="1170216"/>
                  </a:lnTo>
                  <a:lnTo>
                    <a:pt x="73660" y="1176121"/>
                  </a:lnTo>
                  <a:lnTo>
                    <a:pt x="74930" y="1176388"/>
                  </a:lnTo>
                  <a:lnTo>
                    <a:pt x="69850" y="1178267"/>
                  </a:lnTo>
                  <a:lnTo>
                    <a:pt x="72390" y="1178001"/>
                  </a:lnTo>
                  <a:lnTo>
                    <a:pt x="74930" y="1177188"/>
                  </a:lnTo>
                  <a:lnTo>
                    <a:pt x="73660" y="1178001"/>
                  </a:lnTo>
                  <a:lnTo>
                    <a:pt x="72390" y="1179601"/>
                  </a:lnTo>
                  <a:lnTo>
                    <a:pt x="71120" y="1180134"/>
                  </a:lnTo>
                  <a:lnTo>
                    <a:pt x="71120" y="1180414"/>
                  </a:lnTo>
                  <a:lnTo>
                    <a:pt x="69850" y="1181214"/>
                  </a:lnTo>
                  <a:lnTo>
                    <a:pt x="68580" y="1181481"/>
                  </a:lnTo>
                  <a:lnTo>
                    <a:pt x="68580" y="1182281"/>
                  </a:lnTo>
                  <a:lnTo>
                    <a:pt x="66040" y="1183093"/>
                  </a:lnTo>
                  <a:lnTo>
                    <a:pt x="64770" y="1184160"/>
                  </a:lnTo>
                  <a:lnTo>
                    <a:pt x="62230" y="1184694"/>
                  </a:lnTo>
                  <a:lnTo>
                    <a:pt x="59690" y="1186040"/>
                  </a:lnTo>
                  <a:lnTo>
                    <a:pt x="57150" y="1186307"/>
                  </a:lnTo>
                  <a:lnTo>
                    <a:pt x="57150" y="1188186"/>
                  </a:lnTo>
                  <a:lnTo>
                    <a:pt x="55880" y="1190332"/>
                  </a:lnTo>
                  <a:lnTo>
                    <a:pt x="55880" y="1196225"/>
                  </a:lnTo>
                  <a:lnTo>
                    <a:pt x="54610" y="1197838"/>
                  </a:lnTo>
                  <a:lnTo>
                    <a:pt x="53340" y="1200251"/>
                  </a:lnTo>
                  <a:lnTo>
                    <a:pt x="52070" y="1199705"/>
                  </a:lnTo>
                  <a:lnTo>
                    <a:pt x="49530" y="1203998"/>
                  </a:lnTo>
                  <a:lnTo>
                    <a:pt x="48260" y="1203998"/>
                  </a:lnTo>
                  <a:lnTo>
                    <a:pt x="49530" y="1201851"/>
                  </a:lnTo>
                  <a:lnTo>
                    <a:pt x="49530" y="1201318"/>
                  </a:lnTo>
                  <a:lnTo>
                    <a:pt x="46990" y="1204531"/>
                  </a:lnTo>
                  <a:lnTo>
                    <a:pt x="44450" y="1206944"/>
                  </a:lnTo>
                  <a:lnTo>
                    <a:pt x="41910" y="1208824"/>
                  </a:lnTo>
                  <a:lnTo>
                    <a:pt x="40640" y="1210437"/>
                  </a:lnTo>
                  <a:lnTo>
                    <a:pt x="41910" y="1207490"/>
                  </a:lnTo>
                  <a:lnTo>
                    <a:pt x="41910" y="1201585"/>
                  </a:lnTo>
                  <a:lnTo>
                    <a:pt x="40640" y="1206677"/>
                  </a:lnTo>
                  <a:lnTo>
                    <a:pt x="35979" y="1217498"/>
                  </a:lnTo>
                  <a:lnTo>
                    <a:pt x="36830" y="1212850"/>
                  </a:lnTo>
                  <a:lnTo>
                    <a:pt x="38100" y="1206677"/>
                  </a:lnTo>
                  <a:lnTo>
                    <a:pt x="39370" y="1201585"/>
                  </a:lnTo>
                  <a:lnTo>
                    <a:pt x="39370" y="1198105"/>
                  </a:lnTo>
                  <a:lnTo>
                    <a:pt x="38100" y="1199438"/>
                  </a:lnTo>
                  <a:lnTo>
                    <a:pt x="39370" y="1197571"/>
                  </a:lnTo>
                  <a:lnTo>
                    <a:pt x="39370" y="1195692"/>
                  </a:lnTo>
                  <a:lnTo>
                    <a:pt x="40640" y="1194079"/>
                  </a:lnTo>
                  <a:lnTo>
                    <a:pt x="40640" y="1192199"/>
                  </a:lnTo>
                  <a:lnTo>
                    <a:pt x="41910" y="1187919"/>
                  </a:lnTo>
                  <a:lnTo>
                    <a:pt x="43180" y="1185773"/>
                  </a:lnTo>
                  <a:lnTo>
                    <a:pt x="43180" y="1183093"/>
                  </a:lnTo>
                  <a:lnTo>
                    <a:pt x="41910" y="1182547"/>
                  </a:lnTo>
                  <a:lnTo>
                    <a:pt x="41910" y="1182281"/>
                  </a:lnTo>
                  <a:lnTo>
                    <a:pt x="40640" y="1183093"/>
                  </a:lnTo>
                  <a:lnTo>
                    <a:pt x="40640" y="1180134"/>
                  </a:lnTo>
                  <a:lnTo>
                    <a:pt x="43180" y="1174508"/>
                  </a:lnTo>
                  <a:lnTo>
                    <a:pt x="44450" y="1173175"/>
                  </a:lnTo>
                  <a:lnTo>
                    <a:pt x="44450" y="1175308"/>
                  </a:lnTo>
                  <a:lnTo>
                    <a:pt x="45720" y="1173441"/>
                  </a:lnTo>
                  <a:lnTo>
                    <a:pt x="45720" y="1171562"/>
                  </a:lnTo>
                  <a:lnTo>
                    <a:pt x="46990" y="1169949"/>
                  </a:lnTo>
                  <a:lnTo>
                    <a:pt x="46990" y="1168349"/>
                  </a:lnTo>
                  <a:lnTo>
                    <a:pt x="48260" y="1166736"/>
                  </a:lnTo>
                  <a:lnTo>
                    <a:pt x="47510" y="1166431"/>
                  </a:lnTo>
                  <a:lnTo>
                    <a:pt x="47510" y="1165669"/>
                  </a:lnTo>
                  <a:lnTo>
                    <a:pt x="47777" y="1165123"/>
                  </a:lnTo>
                  <a:lnTo>
                    <a:pt x="48056" y="1162977"/>
                  </a:lnTo>
                  <a:lnTo>
                    <a:pt x="48056" y="1160564"/>
                  </a:lnTo>
                  <a:lnTo>
                    <a:pt x="48323" y="1157617"/>
                  </a:lnTo>
                  <a:lnTo>
                    <a:pt x="46990" y="1157185"/>
                  </a:lnTo>
                  <a:lnTo>
                    <a:pt x="46990" y="1145489"/>
                  </a:lnTo>
                  <a:lnTo>
                    <a:pt x="48260" y="1138580"/>
                  </a:lnTo>
                  <a:lnTo>
                    <a:pt x="49530" y="1130007"/>
                  </a:lnTo>
                  <a:lnTo>
                    <a:pt x="46990" y="1126528"/>
                  </a:lnTo>
                  <a:lnTo>
                    <a:pt x="49530" y="1116876"/>
                  </a:lnTo>
                  <a:lnTo>
                    <a:pt x="52070" y="1116876"/>
                  </a:lnTo>
                  <a:lnTo>
                    <a:pt x="50800" y="1125296"/>
                  </a:lnTo>
                  <a:lnTo>
                    <a:pt x="50800" y="1141272"/>
                  </a:lnTo>
                  <a:lnTo>
                    <a:pt x="52070" y="1136446"/>
                  </a:lnTo>
                  <a:lnTo>
                    <a:pt x="52070" y="1134033"/>
                  </a:lnTo>
                  <a:lnTo>
                    <a:pt x="54610" y="1128395"/>
                  </a:lnTo>
                  <a:lnTo>
                    <a:pt x="55880" y="1132687"/>
                  </a:lnTo>
                  <a:lnTo>
                    <a:pt x="54610" y="1128128"/>
                  </a:lnTo>
                  <a:lnTo>
                    <a:pt x="54610" y="1113751"/>
                  </a:lnTo>
                  <a:lnTo>
                    <a:pt x="57150" y="1093635"/>
                  </a:lnTo>
                  <a:lnTo>
                    <a:pt x="58280" y="1080401"/>
                  </a:lnTo>
                  <a:lnTo>
                    <a:pt x="57150" y="1075855"/>
                  </a:lnTo>
                  <a:lnTo>
                    <a:pt x="57150" y="1070762"/>
                  </a:lnTo>
                  <a:lnTo>
                    <a:pt x="58420" y="1069682"/>
                  </a:lnTo>
                  <a:lnTo>
                    <a:pt x="60960" y="1047432"/>
                  </a:lnTo>
                  <a:lnTo>
                    <a:pt x="62230" y="1042466"/>
                  </a:lnTo>
                  <a:lnTo>
                    <a:pt x="63500" y="1037488"/>
                  </a:lnTo>
                  <a:lnTo>
                    <a:pt x="66040" y="1029208"/>
                  </a:lnTo>
                  <a:lnTo>
                    <a:pt x="63500" y="1026795"/>
                  </a:lnTo>
                  <a:lnTo>
                    <a:pt x="63500" y="1023569"/>
                  </a:lnTo>
                  <a:lnTo>
                    <a:pt x="67310" y="1019022"/>
                  </a:lnTo>
                  <a:lnTo>
                    <a:pt x="63500" y="1017143"/>
                  </a:lnTo>
                  <a:lnTo>
                    <a:pt x="63500" y="1005878"/>
                  </a:lnTo>
                  <a:lnTo>
                    <a:pt x="62230" y="1002931"/>
                  </a:lnTo>
                  <a:lnTo>
                    <a:pt x="63500" y="998105"/>
                  </a:lnTo>
                  <a:lnTo>
                    <a:pt x="63500" y="997839"/>
                  </a:lnTo>
                  <a:lnTo>
                    <a:pt x="64770" y="997572"/>
                  </a:lnTo>
                  <a:lnTo>
                    <a:pt x="64770" y="997305"/>
                  </a:lnTo>
                  <a:lnTo>
                    <a:pt x="63500" y="997305"/>
                  </a:lnTo>
                  <a:lnTo>
                    <a:pt x="64770" y="992936"/>
                  </a:lnTo>
                  <a:lnTo>
                    <a:pt x="63500" y="992174"/>
                  </a:lnTo>
                  <a:lnTo>
                    <a:pt x="63500" y="986040"/>
                  </a:lnTo>
                  <a:lnTo>
                    <a:pt x="66040" y="982560"/>
                  </a:lnTo>
                  <a:lnTo>
                    <a:pt x="60960" y="981748"/>
                  </a:lnTo>
                  <a:lnTo>
                    <a:pt x="62230" y="976388"/>
                  </a:lnTo>
                  <a:lnTo>
                    <a:pt x="66040" y="971029"/>
                  </a:lnTo>
                  <a:lnTo>
                    <a:pt x="66040" y="959599"/>
                  </a:lnTo>
                  <a:lnTo>
                    <a:pt x="64770" y="953579"/>
                  </a:lnTo>
                  <a:lnTo>
                    <a:pt x="64770" y="944753"/>
                  </a:lnTo>
                  <a:lnTo>
                    <a:pt x="67310" y="937780"/>
                  </a:lnTo>
                  <a:lnTo>
                    <a:pt x="68580" y="936180"/>
                  </a:lnTo>
                  <a:lnTo>
                    <a:pt x="69621" y="934859"/>
                  </a:lnTo>
                  <a:lnTo>
                    <a:pt x="68580" y="927862"/>
                  </a:lnTo>
                  <a:lnTo>
                    <a:pt x="71120" y="926528"/>
                  </a:lnTo>
                  <a:lnTo>
                    <a:pt x="71120" y="927595"/>
                  </a:lnTo>
                  <a:lnTo>
                    <a:pt x="72390" y="929474"/>
                  </a:lnTo>
                  <a:lnTo>
                    <a:pt x="73660" y="921969"/>
                  </a:lnTo>
                  <a:lnTo>
                    <a:pt x="71120" y="924915"/>
                  </a:lnTo>
                  <a:lnTo>
                    <a:pt x="71120" y="919289"/>
                  </a:lnTo>
                  <a:lnTo>
                    <a:pt x="68580" y="917409"/>
                  </a:lnTo>
                  <a:lnTo>
                    <a:pt x="64770" y="915530"/>
                  </a:lnTo>
                  <a:lnTo>
                    <a:pt x="64770" y="913663"/>
                  </a:lnTo>
                  <a:lnTo>
                    <a:pt x="63500" y="915797"/>
                  </a:lnTo>
                  <a:lnTo>
                    <a:pt x="63500" y="909904"/>
                  </a:lnTo>
                  <a:lnTo>
                    <a:pt x="62230" y="903198"/>
                  </a:lnTo>
                  <a:lnTo>
                    <a:pt x="64770" y="896226"/>
                  </a:lnTo>
                  <a:lnTo>
                    <a:pt x="66040" y="896505"/>
                  </a:lnTo>
                  <a:lnTo>
                    <a:pt x="64770" y="890066"/>
                  </a:lnTo>
                  <a:lnTo>
                    <a:pt x="66040" y="889800"/>
                  </a:lnTo>
                  <a:lnTo>
                    <a:pt x="66040" y="878268"/>
                  </a:lnTo>
                  <a:lnTo>
                    <a:pt x="64770" y="869962"/>
                  </a:lnTo>
                  <a:lnTo>
                    <a:pt x="66040" y="865403"/>
                  </a:lnTo>
                  <a:lnTo>
                    <a:pt x="67310" y="865670"/>
                  </a:lnTo>
                  <a:lnTo>
                    <a:pt x="68580" y="856272"/>
                  </a:lnTo>
                  <a:lnTo>
                    <a:pt x="68580" y="846975"/>
                  </a:lnTo>
                  <a:lnTo>
                    <a:pt x="67310" y="837171"/>
                  </a:lnTo>
                  <a:lnTo>
                    <a:pt x="67310" y="826795"/>
                  </a:lnTo>
                  <a:lnTo>
                    <a:pt x="67614" y="826516"/>
                  </a:lnTo>
                  <a:lnTo>
                    <a:pt x="67310" y="826262"/>
                  </a:lnTo>
                  <a:lnTo>
                    <a:pt x="67310" y="820635"/>
                  </a:lnTo>
                  <a:lnTo>
                    <a:pt x="69850" y="820356"/>
                  </a:lnTo>
                  <a:lnTo>
                    <a:pt x="67310" y="814730"/>
                  </a:lnTo>
                  <a:lnTo>
                    <a:pt x="69850" y="813841"/>
                  </a:lnTo>
                  <a:lnTo>
                    <a:pt x="71120" y="813396"/>
                  </a:lnTo>
                  <a:lnTo>
                    <a:pt x="72390" y="809637"/>
                  </a:lnTo>
                  <a:lnTo>
                    <a:pt x="69850" y="811250"/>
                  </a:lnTo>
                  <a:lnTo>
                    <a:pt x="69850" y="804278"/>
                  </a:lnTo>
                  <a:lnTo>
                    <a:pt x="71120" y="796505"/>
                  </a:lnTo>
                  <a:lnTo>
                    <a:pt x="73660" y="798652"/>
                  </a:lnTo>
                  <a:lnTo>
                    <a:pt x="76200" y="800785"/>
                  </a:lnTo>
                  <a:lnTo>
                    <a:pt x="73660" y="795426"/>
                  </a:lnTo>
                  <a:lnTo>
                    <a:pt x="76200" y="794359"/>
                  </a:lnTo>
                  <a:lnTo>
                    <a:pt x="73660" y="790333"/>
                  </a:lnTo>
                  <a:lnTo>
                    <a:pt x="77470" y="790600"/>
                  </a:lnTo>
                  <a:lnTo>
                    <a:pt x="76200" y="783628"/>
                  </a:lnTo>
                  <a:lnTo>
                    <a:pt x="76200" y="783094"/>
                  </a:lnTo>
                  <a:lnTo>
                    <a:pt x="77470" y="784974"/>
                  </a:lnTo>
                  <a:lnTo>
                    <a:pt x="77470" y="782561"/>
                  </a:lnTo>
                  <a:lnTo>
                    <a:pt x="74930" y="771029"/>
                  </a:lnTo>
                  <a:lnTo>
                    <a:pt x="76200" y="778002"/>
                  </a:lnTo>
                  <a:lnTo>
                    <a:pt x="72390" y="776935"/>
                  </a:lnTo>
                  <a:lnTo>
                    <a:pt x="69850" y="769696"/>
                  </a:lnTo>
                  <a:lnTo>
                    <a:pt x="71120" y="768489"/>
                  </a:lnTo>
                  <a:lnTo>
                    <a:pt x="72390" y="767283"/>
                  </a:lnTo>
                  <a:lnTo>
                    <a:pt x="72390" y="762190"/>
                  </a:lnTo>
                  <a:lnTo>
                    <a:pt x="73660" y="765670"/>
                  </a:lnTo>
                  <a:lnTo>
                    <a:pt x="72390" y="757364"/>
                  </a:lnTo>
                  <a:lnTo>
                    <a:pt x="74930" y="757097"/>
                  </a:lnTo>
                  <a:lnTo>
                    <a:pt x="74930" y="753605"/>
                  </a:lnTo>
                  <a:lnTo>
                    <a:pt x="73660" y="755751"/>
                  </a:lnTo>
                  <a:lnTo>
                    <a:pt x="72390" y="752538"/>
                  </a:lnTo>
                  <a:lnTo>
                    <a:pt x="72390" y="750125"/>
                  </a:lnTo>
                  <a:lnTo>
                    <a:pt x="74930" y="751192"/>
                  </a:lnTo>
                  <a:lnTo>
                    <a:pt x="74930" y="749046"/>
                  </a:lnTo>
                  <a:lnTo>
                    <a:pt x="72390" y="748512"/>
                  </a:lnTo>
                  <a:lnTo>
                    <a:pt x="71120" y="742353"/>
                  </a:lnTo>
                  <a:lnTo>
                    <a:pt x="72390" y="736981"/>
                  </a:lnTo>
                  <a:lnTo>
                    <a:pt x="73342" y="737184"/>
                  </a:lnTo>
                  <a:lnTo>
                    <a:pt x="72390" y="736180"/>
                  </a:lnTo>
                  <a:lnTo>
                    <a:pt x="72390" y="732967"/>
                  </a:lnTo>
                  <a:lnTo>
                    <a:pt x="76200" y="734568"/>
                  </a:lnTo>
                  <a:lnTo>
                    <a:pt x="73660" y="730021"/>
                  </a:lnTo>
                  <a:lnTo>
                    <a:pt x="73660" y="727062"/>
                  </a:lnTo>
                  <a:lnTo>
                    <a:pt x="72390" y="722503"/>
                  </a:lnTo>
                  <a:lnTo>
                    <a:pt x="73660" y="722782"/>
                  </a:lnTo>
                  <a:lnTo>
                    <a:pt x="74930" y="724649"/>
                  </a:lnTo>
                  <a:lnTo>
                    <a:pt x="76200" y="701598"/>
                  </a:lnTo>
                  <a:lnTo>
                    <a:pt x="78740" y="701332"/>
                  </a:lnTo>
                  <a:lnTo>
                    <a:pt x="76200" y="698919"/>
                  </a:lnTo>
                  <a:lnTo>
                    <a:pt x="80010" y="688733"/>
                  </a:lnTo>
                  <a:lnTo>
                    <a:pt x="76200" y="689267"/>
                  </a:lnTo>
                  <a:lnTo>
                    <a:pt x="78740" y="684974"/>
                  </a:lnTo>
                  <a:lnTo>
                    <a:pt x="74930" y="672109"/>
                  </a:lnTo>
                  <a:lnTo>
                    <a:pt x="78740" y="674116"/>
                  </a:lnTo>
                  <a:lnTo>
                    <a:pt x="80010" y="674789"/>
                  </a:lnTo>
                  <a:lnTo>
                    <a:pt x="80010" y="664362"/>
                  </a:lnTo>
                  <a:lnTo>
                    <a:pt x="78740" y="654951"/>
                  </a:lnTo>
                  <a:lnTo>
                    <a:pt x="78740" y="632701"/>
                  </a:lnTo>
                  <a:lnTo>
                    <a:pt x="80010" y="629323"/>
                  </a:lnTo>
                  <a:lnTo>
                    <a:pt x="81280" y="625944"/>
                  </a:lnTo>
                  <a:lnTo>
                    <a:pt x="82550" y="616483"/>
                  </a:lnTo>
                  <a:lnTo>
                    <a:pt x="82550" y="606005"/>
                  </a:lnTo>
                  <a:lnTo>
                    <a:pt x="83820" y="596239"/>
                  </a:lnTo>
                  <a:lnTo>
                    <a:pt x="81280" y="565340"/>
                  </a:lnTo>
                  <a:lnTo>
                    <a:pt x="81280" y="550545"/>
                  </a:lnTo>
                  <a:lnTo>
                    <a:pt x="80010" y="534035"/>
                  </a:lnTo>
                  <a:lnTo>
                    <a:pt x="81280" y="528142"/>
                  </a:lnTo>
                  <a:lnTo>
                    <a:pt x="82550" y="522236"/>
                  </a:lnTo>
                  <a:lnTo>
                    <a:pt x="82550" y="508977"/>
                  </a:lnTo>
                  <a:lnTo>
                    <a:pt x="81280" y="495515"/>
                  </a:lnTo>
                  <a:lnTo>
                    <a:pt x="82550" y="483108"/>
                  </a:lnTo>
                  <a:lnTo>
                    <a:pt x="81280" y="478815"/>
                  </a:lnTo>
                  <a:lnTo>
                    <a:pt x="82550" y="470268"/>
                  </a:lnTo>
                  <a:lnTo>
                    <a:pt x="82550" y="449554"/>
                  </a:lnTo>
                  <a:lnTo>
                    <a:pt x="83820" y="438594"/>
                  </a:lnTo>
                  <a:lnTo>
                    <a:pt x="83820" y="432968"/>
                  </a:lnTo>
                  <a:lnTo>
                    <a:pt x="82550" y="434047"/>
                  </a:lnTo>
                  <a:lnTo>
                    <a:pt x="81280" y="434314"/>
                  </a:lnTo>
                  <a:lnTo>
                    <a:pt x="82550" y="430288"/>
                  </a:lnTo>
                  <a:lnTo>
                    <a:pt x="81280" y="421982"/>
                  </a:lnTo>
                  <a:lnTo>
                    <a:pt x="82550" y="422249"/>
                  </a:lnTo>
                  <a:lnTo>
                    <a:pt x="83820" y="422516"/>
                  </a:lnTo>
                  <a:lnTo>
                    <a:pt x="83820" y="423583"/>
                  </a:lnTo>
                  <a:lnTo>
                    <a:pt x="86360" y="424129"/>
                  </a:lnTo>
                  <a:lnTo>
                    <a:pt x="83820" y="411251"/>
                  </a:lnTo>
                  <a:lnTo>
                    <a:pt x="85090" y="406692"/>
                  </a:lnTo>
                  <a:lnTo>
                    <a:pt x="82550" y="409105"/>
                  </a:lnTo>
                  <a:lnTo>
                    <a:pt x="83680" y="402221"/>
                  </a:lnTo>
                  <a:lnTo>
                    <a:pt x="81280" y="381101"/>
                  </a:lnTo>
                  <a:lnTo>
                    <a:pt x="83820" y="344106"/>
                  </a:lnTo>
                  <a:lnTo>
                    <a:pt x="81280" y="322783"/>
                  </a:lnTo>
                  <a:lnTo>
                    <a:pt x="85090" y="327075"/>
                  </a:lnTo>
                  <a:lnTo>
                    <a:pt x="80010" y="316623"/>
                  </a:lnTo>
                  <a:lnTo>
                    <a:pt x="83820" y="316077"/>
                  </a:lnTo>
                  <a:lnTo>
                    <a:pt x="87630" y="308038"/>
                  </a:lnTo>
                  <a:lnTo>
                    <a:pt x="82550" y="301332"/>
                  </a:lnTo>
                  <a:lnTo>
                    <a:pt x="81280" y="294640"/>
                  </a:lnTo>
                  <a:lnTo>
                    <a:pt x="81280" y="282575"/>
                  </a:lnTo>
                  <a:lnTo>
                    <a:pt x="83820" y="284314"/>
                  </a:lnTo>
                  <a:lnTo>
                    <a:pt x="82550" y="281838"/>
                  </a:lnTo>
                  <a:lnTo>
                    <a:pt x="81407" y="279514"/>
                  </a:lnTo>
                  <a:lnTo>
                    <a:pt x="82550" y="268770"/>
                  </a:lnTo>
                  <a:lnTo>
                    <a:pt x="83820" y="256844"/>
                  </a:lnTo>
                  <a:lnTo>
                    <a:pt x="83820" y="177482"/>
                  </a:lnTo>
                  <a:lnTo>
                    <a:pt x="82550" y="179082"/>
                  </a:lnTo>
                  <a:lnTo>
                    <a:pt x="82550" y="158508"/>
                  </a:lnTo>
                  <a:lnTo>
                    <a:pt x="83820" y="152819"/>
                  </a:lnTo>
                  <a:lnTo>
                    <a:pt x="85090" y="146113"/>
                  </a:lnTo>
                  <a:lnTo>
                    <a:pt x="81280" y="138341"/>
                  </a:lnTo>
                  <a:lnTo>
                    <a:pt x="81280" y="135661"/>
                  </a:lnTo>
                  <a:lnTo>
                    <a:pt x="78740" y="128422"/>
                  </a:lnTo>
                  <a:lnTo>
                    <a:pt x="82054" y="122351"/>
                  </a:lnTo>
                  <a:lnTo>
                    <a:pt x="80010" y="112636"/>
                  </a:lnTo>
                  <a:lnTo>
                    <a:pt x="78740" y="106006"/>
                  </a:lnTo>
                  <a:lnTo>
                    <a:pt x="78740" y="98386"/>
                  </a:lnTo>
                  <a:lnTo>
                    <a:pt x="80010" y="96520"/>
                  </a:lnTo>
                  <a:lnTo>
                    <a:pt x="80010" y="88747"/>
                  </a:lnTo>
                  <a:lnTo>
                    <a:pt x="77470" y="81775"/>
                  </a:lnTo>
                  <a:lnTo>
                    <a:pt x="76200" y="74536"/>
                  </a:lnTo>
                  <a:lnTo>
                    <a:pt x="74930" y="68097"/>
                  </a:lnTo>
                  <a:lnTo>
                    <a:pt x="76200" y="67564"/>
                  </a:lnTo>
                  <a:lnTo>
                    <a:pt x="76200" y="56845"/>
                  </a:lnTo>
                  <a:lnTo>
                    <a:pt x="74930" y="54965"/>
                  </a:lnTo>
                  <a:lnTo>
                    <a:pt x="74930" y="51473"/>
                  </a:lnTo>
                  <a:lnTo>
                    <a:pt x="73660" y="49872"/>
                  </a:lnTo>
                  <a:lnTo>
                    <a:pt x="72390" y="46113"/>
                  </a:lnTo>
                  <a:lnTo>
                    <a:pt x="71120" y="39141"/>
                  </a:lnTo>
                  <a:lnTo>
                    <a:pt x="68580" y="32169"/>
                  </a:lnTo>
                  <a:lnTo>
                    <a:pt x="67348" y="24409"/>
                  </a:lnTo>
                  <a:lnTo>
                    <a:pt x="68580" y="24663"/>
                  </a:lnTo>
                  <a:lnTo>
                    <a:pt x="67348" y="23114"/>
                  </a:lnTo>
                  <a:lnTo>
                    <a:pt x="64770" y="20383"/>
                  </a:lnTo>
                  <a:lnTo>
                    <a:pt x="62230" y="17970"/>
                  </a:lnTo>
                  <a:lnTo>
                    <a:pt x="55880" y="9918"/>
                  </a:lnTo>
                  <a:lnTo>
                    <a:pt x="53340" y="8585"/>
                  </a:lnTo>
                  <a:lnTo>
                    <a:pt x="52070" y="6972"/>
                  </a:lnTo>
                  <a:lnTo>
                    <a:pt x="49530" y="4292"/>
                  </a:lnTo>
                  <a:lnTo>
                    <a:pt x="48260" y="3225"/>
                  </a:lnTo>
                  <a:lnTo>
                    <a:pt x="45720" y="1346"/>
                  </a:lnTo>
                  <a:lnTo>
                    <a:pt x="44450" y="0"/>
                  </a:lnTo>
                  <a:lnTo>
                    <a:pt x="39370" y="6972"/>
                  </a:lnTo>
                  <a:lnTo>
                    <a:pt x="36830" y="10185"/>
                  </a:lnTo>
                  <a:lnTo>
                    <a:pt x="35560" y="13411"/>
                  </a:lnTo>
                  <a:lnTo>
                    <a:pt x="35560" y="23329"/>
                  </a:lnTo>
                  <a:lnTo>
                    <a:pt x="34290" y="26543"/>
                  </a:lnTo>
                  <a:lnTo>
                    <a:pt x="34290" y="32981"/>
                  </a:lnTo>
                  <a:lnTo>
                    <a:pt x="33020" y="35394"/>
                  </a:lnTo>
                  <a:lnTo>
                    <a:pt x="33020" y="42087"/>
                  </a:lnTo>
                  <a:lnTo>
                    <a:pt x="35560" y="46113"/>
                  </a:lnTo>
                  <a:lnTo>
                    <a:pt x="36830" y="54965"/>
                  </a:lnTo>
                  <a:lnTo>
                    <a:pt x="39370" y="62738"/>
                  </a:lnTo>
                  <a:lnTo>
                    <a:pt x="40640" y="70777"/>
                  </a:lnTo>
                  <a:lnTo>
                    <a:pt x="41910" y="74803"/>
                  </a:lnTo>
                  <a:lnTo>
                    <a:pt x="41910" y="82842"/>
                  </a:lnTo>
                  <a:lnTo>
                    <a:pt x="43180" y="86868"/>
                  </a:lnTo>
                  <a:lnTo>
                    <a:pt x="43180" y="90347"/>
                  </a:lnTo>
                  <a:lnTo>
                    <a:pt x="44450" y="99999"/>
                  </a:lnTo>
                  <a:lnTo>
                    <a:pt x="44450" y="117957"/>
                  </a:lnTo>
                  <a:lnTo>
                    <a:pt x="40640" y="160058"/>
                  </a:lnTo>
                  <a:lnTo>
                    <a:pt x="41910" y="229222"/>
                  </a:lnTo>
                  <a:lnTo>
                    <a:pt x="41910" y="298386"/>
                  </a:lnTo>
                  <a:lnTo>
                    <a:pt x="44450" y="308305"/>
                  </a:lnTo>
                  <a:lnTo>
                    <a:pt x="41910" y="329869"/>
                  </a:lnTo>
                  <a:lnTo>
                    <a:pt x="41910" y="376694"/>
                  </a:lnTo>
                  <a:lnTo>
                    <a:pt x="40640" y="399453"/>
                  </a:lnTo>
                  <a:lnTo>
                    <a:pt x="43180" y="399999"/>
                  </a:lnTo>
                  <a:lnTo>
                    <a:pt x="43180" y="408305"/>
                  </a:lnTo>
                  <a:lnTo>
                    <a:pt x="41910" y="407771"/>
                  </a:lnTo>
                  <a:lnTo>
                    <a:pt x="40640" y="409651"/>
                  </a:lnTo>
                  <a:lnTo>
                    <a:pt x="40640" y="524891"/>
                  </a:lnTo>
                  <a:lnTo>
                    <a:pt x="39370" y="580923"/>
                  </a:lnTo>
                  <a:lnTo>
                    <a:pt x="36830" y="634301"/>
                  </a:lnTo>
                  <a:lnTo>
                    <a:pt x="35560" y="641400"/>
                  </a:lnTo>
                  <a:lnTo>
                    <a:pt x="34290" y="660019"/>
                  </a:lnTo>
                  <a:lnTo>
                    <a:pt x="33020" y="666203"/>
                  </a:lnTo>
                  <a:lnTo>
                    <a:pt x="34290" y="683272"/>
                  </a:lnTo>
                  <a:lnTo>
                    <a:pt x="34290" y="717778"/>
                  </a:lnTo>
                  <a:lnTo>
                    <a:pt x="33020" y="734847"/>
                  </a:lnTo>
                  <a:lnTo>
                    <a:pt x="33020" y="766406"/>
                  </a:lnTo>
                  <a:lnTo>
                    <a:pt x="31750" y="778459"/>
                  </a:lnTo>
                  <a:lnTo>
                    <a:pt x="29210" y="790067"/>
                  </a:lnTo>
                  <a:lnTo>
                    <a:pt x="29210" y="789266"/>
                  </a:lnTo>
                  <a:lnTo>
                    <a:pt x="25400" y="938415"/>
                  </a:lnTo>
                  <a:lnTo>
                    <a:pt x="22860" y="987767"/>
                  </a:lnTo>
                  <a:lnTo>
                    <a:pt x="19050" y="1037780"/>
                  </a:lnTo>
                  <a:lnTo>
                    <a:pt x="16510" y="1052753"/>
                  </a:lnTo>
                  <a:lnTo>
                    <a:pt x="13970" y="1084199"/>
                  </a:lnTo>
                  <a:lnTo>
                    <a:pt x="13970" y="1108798"/>
                  </a:lnTo>
                  <a:lnTo>
                    <a:pt x="12700" y="1117142"/>
                  </a:lnTo>
                  <a:lnTo>
                    <a:pt x="12700" y="1139393"/>
                  </a:lnTo>
                  <a:lnTo>
                    <a:pt x="10160" y="1158963"/>
                  </a:lnTo>
                  <a:lnTo>
                    <a:pt x="10160" y="1163256"/>
                  </a:lnTo>
                  <a:lnTo>
                    <a:pt x="8890" y="1171028"/>
                  </a:lnTo>
                  <a:lnTo>
                    <a:pt x="7620" y="1176883"/>
                  </a:lnTo>
                  <a:lnTo>
                    <a:pt x="7620" y="1187145"/>
                  </a:lnTo>
                  <a:lnTo>
                    <a:pt x="6350" y="1201077"/>
                  </a:lnTo>
                  <a:lnTo>
                    <a:pt x="0" y="1297838"/>
                  </a:lnTo>
                  <a:lnTo>
                    <a:pt x="22860" y="1275181"/>
                  </a:lnTo>
                  <a:lnTo>
                    <a:pt x="33020" y="1264958"/>
                  </a:lnTo>
                  <a:lnTo>
                    <a:pt x="40640" y="1257096"/>
                  </a:lnTo>
                  <a:lnTo>
                    <a:pt x="48260" y="1249248"/>
                  </a:lnTo>
                  <a:lnTo>
                    <a:pt x="49530" y="1247927"/>
                  </a:lnTo>
                  <a:lnTo>
                    <a:pt x="55880" y="1241539"/>
                  </a:lnTo>
                  <a:lnTo>
                    <a:pt x="60960" y="1236738"/>
                  </a:lnTo>
                  <a:lnTo>
                    <a:pt x="63500" y="1233754"/>
                  </a:lnTo>
                  <a:lnTo>
                    <a:pt x="55880" y="1239126"/>
                  </a:lnTo>
                  <a:lnTo>
                    <a:pt x="48260" y="1243939"/>
                  </a:lnTo>
                  <a:lnTo>
                    <a:pt x="54610" y="1238046"/>
                  </a:lnTo>
                  <a:lnTo>
                    <a:pt x="59690" y="1232420"/>
                  </a:lnTo>
                  <a:lnTo>
                    <a:pt x="64770" y="1227594"/>
                  </a:lnTo>
                  <a:lnTo>
                    <a:pt x="74930" y="1218742"/>
                  </a:lnTo>
                  <a:lnTo>
                    <a:pt x="78740" y="1214729"/>
                  </a:lnTo>
                  <a:lnTo>
                    <a:pt x="81280" y="1212850"/>
                  </a:lnTo>
                  <a:lnTo>
                    <a:pt x="83680" y="1210818"/>
                  </a:lnTo>
                  <a:lnTo>
                    <a:pt x="86360" y="1208824"/>
                  </a:lnTo>
                  <a:lnTo>
                    <a:pt x="87630" y="1207490"/>
                  </a:lnTo>
                  <a:lnTo>
                    <a:pt x="88900" y="1206411"/>
                  </a:lnTo>
                  <a:lnTo>
                    <a:pt x="90170" y="1205077"/>
                  </a:lnTo>
                  <a:lnTo>
                    <a:pt x="92710" y="1203198"/>
                  </a:lnTo>
                  <a:lnTo>
                    <a:pt x="95250" y="1201585"/>
                  </a:lnTo>
                  <a:lnTo>
                    <a:pt x="97790" y="1199705"/>
                  </a:lnTo>
                  <a:lnTo>
                    <a:pt x="102870" y="1195908"/>
                  </a:lnTo>
                  <a:lnTo>
                    <a:pt x="111760" y="1189253"/>
                  </a:lnTo>
                  <a:lnTo>
                    <a:pt x="115570" y="1185849"/>
                  </a:lnTo>
                  <a:lnTo>
                    <a:pt x="118110" y="1183576"/>
                  </a:lnTo>
                  <a:lnTo>
                    <a:pt x="127000" y="1177188"/>
                  </a:lnTo>
                  <a:lnTo>
                    <a:pt x="125730" y="1178534"/>
                  </a:lnTo>
                  <a:lnTo>
                    <a:pt x="127000" y="1177721"/>
                  </a:lnTo>
                  <a:lnTo>
                    <a:pt x="128270" y="1175308"/>
                  </a:lnTo>
                  <a:lnTo>
                    <a:pt x="135890" y="1168882"/>
                  </a:lnTo>
                  <a:lnTo>
                    <a:pt x="139700" y="1166202"/>
                  </a:lnTo>
                  <a:lnTo>
                    <a:pt x="146050" y="1162977"/>
                  </a:lnTo>
                  <a:lnTo>
                    <a:pt x="149860" y="1160475"/>
                  </a:lnTo>
                  <a:lnTo>
                    <a:pt x="156210" y="1157782"/>
                  </a:lnTo>
                  <a:lnTo>
                    <a:pt x="162560" y="1154950"/>
                  </a:lnTo>
                  <a:lnTo>
                    <a:pt x="167640" y="1152982"/>
                  </a:lnTo>
                  <a:lnTo>
                    <a:pt x="170180" y="1151991"/>
                  </a:lnTo>
                  <a:lnTo>
                    <a:pt x="170180" y="1152258"/>
                  </a:lnTo>
                  <a:lnTo>
                    <a:pt x="171450" y="1151458"/>
                  </a:lnTo>
                  <a:lnTo>
                    <a:pt x="171450" y="1150912"/>
                  </a:lnTo>
                  <a:lnTo>
                    <a:pt x="175260" y="1149845"/>
                  </a:lnTo>
                  <a:lnTo>
                    <a:pt x="168910" y="1151458"/>
                  </a:lnTo>
                  <a:lnTo>
                    <a:pt x="180340" y="1142072"/>
                  </a:lnTo>
                  <a:lnTo>
                    <a:pt x="180340" y="1142339"/>
                  </a:lnTo>
                  <a:lnTo>
                    <a:pt x="181610" y="1142606"/>
                  </a:lnTo>
                  <a:lnTo>
                    <a:pt x="184150" y="1140460"/>
                  </a:lnTo>
                  <a:lnTo>
                    <a:pt x="190500" y="1136713"/>
                  </a:lnTo>
                  <a:lnTo>
                    <a:pt x="194310" y="1134567"/>
                  </a:lnTo>
                  <a:lnTo>
                    <a:pt x="199390" y="1134033"/>
                  </a:lnTo>
                  <a:lnTo>
                    <a:pt x="203200" y="1130808"/>
                  </a:lnTo>
                  <a:lnTo>
                    <a:pt x="199390" y="1127861"/>
                  </a:lnTo>
                  <a:lnTo>
                    <a:pt x="205740" y="1125982"/>
                  </a:lnTo>
                  <a:lnTo>
                    <a:pt x="212090" y="1124115"/>
                  </a:lnTo>
                  <a:lnTo>
                    <a:pt x="205740" y="1123569"/>
                  </a:lnTo>
                  <a:lnTo>
                    <a:pt x="214630" y="1120051"/>
                  </a:lnTo>
                  <a:lnTo>
                    <a:pt x="215900" y="1119555"/>
                  </a:lnTo>
                  <a:lnTo>
                    <a:pt x="214630" y="1119009"/>
                  </a:lnTo>
                  <a:lnTo>
                    <a:pt x="217170" y="1119009"/>
                  </a:lnTo>
                  <a:lnTo>
                    <a:pt x="218440" y="1118743"/>
                  </a:lnTo>
                  <a:lnTo>
                    <a:pt x="223520" y="1115441"/>
                  </a:lnTo>
                  <a:lnTo>
                    <a:pt x="229870" y="1111605"/>
                  </a:lnTo>
                  <a:lnTo>
                    <a:pt x="236220" y="1107922"/>
                  </a:lnTo>
                  <a:lnTo>
                    <a:pt x="238760" y="1105077"/>
                  </a:lnTo>
                  <a:close/>
                </a:path>
              </a:pathLst>
            </a:custGeom>
            <a:solidFill>
              <a:srgbClr val="DD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3282" y="6997399"/>
              <a:ext cx="182419" cy="20911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5689889" y="250892"/>
            <a:ext cx="69081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80" dirty="0"/>
              <a:t>tyt</a:t>
            </a:r>
            <a:r>
              <a:rPr spc="-165" dirty="0"/>
              <a:t> </a:t>
            </a:r>
            <a:r>
              <a:rPr spc="490" dirty="0"/>
              <a:t>matematik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13214923" y="3647785"/>
            <a:ext cx="399415" cy="1314450"/>
            <a:chOff x="13214923" y="3647785"/>
            <a:chExt cx="399415" cy="1314450"/>
          </a:xfrm>
        </p:grpSpPr>
        <p:sp>
          <p:nvSpPr>
            <p:cNvPr id="34" name="object 34"/>
            <p:cNvSpPr/>
            <p:nvPr/>
          </p:nvSpPr>
          <p:spPr>
            <a:xfrm>
              <a:off x="13214921" y="3664419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59" h="1297939">
                  <a:moveTo>
                    <a:pt x="25615" y="176403"/>
                  </a:moveTo>
                  <a:lnTo>
                    <a:pt x="22390" y="176936"/>
                  </a:lnTo>
                  <a:lnTo>
                    <a:pt x="20764" y="177469"/>
                  </a:lnTo>
                  <a:lnTo>
                    <a:pt x="18338" y="178549"/>
                  </a:lnTo>
                  <a:lnTo>
                    <a:pt x="19418" y="178816"/>
                  </a:lnTo>
                  <a:lnTo>
                    <a:pt x="21310" y="178816"/>
                  </a:lnTo>
                  <a:lnTo>
                    <a:pt x="23736" y="177469"/>
                  </a:lnTo>
                  <a:lnTo>
                    <a:pt x="25615" y="176403"/>
                  </a:lnTo>
                  <a:close/>
                </a:path>
                <a:path w="238759" h="1297939">
                  <a:moveTo>
                    <a:pt x="48260" y="183362"/>
                  </a:moveTo>
                  <a:lnTo>
                    <a:pt x="46990" y="183908"/>
                  </a:lnTo>
                  <a:lnTo>
                    <a:pt x="48260" y="183642"/>
                  </a:lnTo>
                  <a:lnTo>
                    <a:pt x="48260" y="183362"/>
                  </a:lnTo>
                  <a:close/>
                </a:path>
                <a:path w="238759" h="1297939">
                  <a:moveTo>
                    <a:pt x="58254" y="154686"/>
                  </a:moveTo>
                  <a:lnTo>
                    <a:pt x="57721" y="153873"/>
                  </a:lnTo>
                  <a:lnTo>
                    <a:pt x="57454" y="154419"/>
                  </a:lnTo>
                  <a:lnTo>
                    <a:pt x="57988" y="154952"/>
                  </a:lnTo>
                  <a:lnTo>
                    <a:pt x="58254" y="154686"/>
                  </a:lnTo>
                  <a:close/>
                </a:path>
                <a:path w="238759" h="1297939">
                  <a:moveTo>
                    <a:pt x="137020" y="141541"/>
                  </a:moveTo>
                  <a:lnTo>
                    <a:pt x="135940" y="141541"/>
                  </a:lnTo>
                  <a:lnTo>
                    <a:pt x="134327" y="142887"/>
                  </a:lnTo>
                  <a:lnTo>
                    <a:pt x="132981" y="143954"/>
                  </a:lnTo>
                  <a:lnTo>
                    <a:pt x="132168" y="144767"/>
                  </a:lnTo>
                  <a:lnTo>
                    <a:pt x="137020" y="141808"/>
                  </a:lnTo>
                  <a:lnTo>
                    <a:pt x="137020" y="141541"/>
                  </a:lnTo>
                  <a:close/>
                </a:path>
                <a:path w="238759" h="1297939">
                  <a:moveTo>
                    <a:pt x="155079" y="895616"/>
                  </a:moveTo>
                  <a:lnTo>
                    <a:pt x="154940" y="894346"/>
                  </a:lnTo>
                  <a:lnTo>
                    <a:pt x="154940" y="896493"/>
                  </a:lnTo>
                  <a:lnTo>
                    <a:pt x="155079" y="895616"/>
                  </a:lnTo>
                  <a:close/>
                </a:path>
                <a:path w="238759" h="1297939">
                  <a:moveTo>
                    <a:pt x="156705" y="1175473"/>
                  </a:moveTo>
                  <a:lnTo>
                    <a:pt x="156210" y="1173162"/>
                  </a:lnTo>
                  <a:lnTo>
                    <a:pt x="156210" y="1176375"/>
                  </a:lnTo>
                  <a:lnTo>
                    <a:pt x="156705" y="1175473"/>
                  </a:lnTo>
                  <a:close/>
                </a:path>
                <a:path w="238759" h="1297939">
                  <a:moveTo>
                    <a:pt x="157251" y="1006144"/>
                  </a:moveTo>
                  <a:lnTo>
                    <a:pt x="156718" y="1007745"/>
                  </a:lnTo>
                  <a:lnTo>
                    <a:pt x="157251" y="1006944"/>
                  </a:lnTo>
                  <a:lnTo>
                    <a:pt x="157251" y="1006144"/>
                  </a:lnTo>
                  <a:close/>
                </a:path>
                <a:path w="238759" h="1297939">
                  <a:moveTo>
                    <a:pt x="165417" y="560641"/>
                  </a:moveTo>
                  <a:lnTo>
                    <a:pt x="165100" y="560298"/>
                  </a:lnTo>
                  <a:lnTo>
                    <a:pt x="165100" y="560578"/>
                  </a:lnTo>
                  <a:lnTo>
                    <a:pt x="165417" y="560641"/>
                  </a:lnTo>
                  <a:close/>
                </a:path>
                <a:path w="238759" h="1297939">
                  <a:moveTo>
                    <a:pt x="166420" y="559498"/>
                  </a:moveTo>
                  <a:lnTo>
                    <a:pt x="166154" y="558965"/>
                  </a:lnTo>
                  <a:lnTo>
                    <a:pt x="166154" y="560031"/>
                  </a:lnTo>
                  <a:lnTo>
                    <a:pt x="166420" y="560298"/>
                  </a:lnTo>
                  <a:lnTo>
                    <a:pt x="166420" y="559498"/>
                  </a:lnTo>
                  <a:close/>
                </a:path>
                <a:path w="238759" h="1297939">
                  <a:moveTo>
                    <a:pt x="168910" y="363258"/>
                  </a:moveTo>
                  <a:lnTo>
                    <a:pt x="166370" y="358432"/>
                  </a:lnTo>
                  <a:lnTo>
                    <a:pt x="168910" y="364871"/>
                  </a:lnTo>
                  <a:lnTo>
                    <a:pt x="168910" y="363258"/>
                  </a:lnTo>
                  <a:close/>
                </a:path>
                <a:path w="238759" h="1297939">
                  <a:moveTo>
                    <a:pt x="169138" y="362966"/>
                  </a:moveTo>
                  <a:lnTo>
                    <a:pt x="168910" y="361378"/>
                  </a:lnTo>
                  <a:lnTo>
                    <a:pt x="168910" y="363258"/>
                  </a:lnTo>
                  <a:lnTo>
                    <a:pt x="169138" y="362966"/>
                  </a:lnTo>
                  <a:close/>
                </a:path>
                <a:path w="238759" h="1297939">
                  <a:moveTo>
                    <a:pt x="170180" y="119557"/>
                  </a:moveTo>
                  <a:lnTo>
                    <a:pt x="167640" y="120103"/>
                  </a:lnTo>
                  <a:lnTo>
                    <a:pt x="165100" y="121704"/>
                  </a:lnTo>
                  <a:lnTo>
                    <a:pt x="165100" y="122516"/>
                  </a:lnTo>
                  <a:lnTo>
                    <a:pt x="170180" y="119557"/>
                  </a:lnTo>
                  <a:close/>
                </a:path>
                <a:path w="238759" h="1297939">
                  <a:moveTo>
                    <a:pt x="171145" y="471309"/>
                  </a:moveTo>
                  <a:lnTo>
                    <a:pt x="168910" y="469417"/>
                  </a:lnTo>
                  <a:lnTo>
                    <a:pt x="167640" y="474510"/>
                  </a:lnTo>
                  <a:lnTo>
                    <a:pt x="171145" y="471309"/>
                  </a:lnTo>
                  <a:close/>
                </a:path>
                <a:path w="238759" h="1297939">
                  <a:moveTo>
                    <a:pt x="180467" y="217424"/>
                  </a:moveTo>
                  <a:lnTo>
                    <a:pt x="180340" y="216877"/>
                  </a:lnTo>
                  <a:lnTo>
                    <a:pt x="180340" y="219024"/>
                  </a:lnTo>
                  <a:lnTo>
                    <a:pt x="180467" y="217424"/>
                  </a:lnTo>
                  <a:close/>
                </a:path>
                <a:path w="238759" h="1297939">
                  <a:moveTo>
                    <a:pt x="189230" y="141274"/>
                  </a:moveTo>
                  <a:lnTo>
                    <a:pt x="187960" y="141008"/>
                  </a:lnTo>
                  <a:lnTo>
                    <a:pt x="186690" y="148247"/>
                  </a:lnTo>
                  <a:lnTo>
                    <a:pt x="187960" y="156565"/>
                  </a:lnTo>
                  <a:lnTo>
                    <a:pt x="187960" y="151358"/>
                  </a:lnTo>
                  <a:lnTo>
                    <a:pt x="189230" y="141274"/>
                  </a:lnTo>
                  <a:close/>
                </a:path>
                <a:path w="238759" h="1297939">
                  <a:moveTo>
                    <a:pt x="197446" y="95707"/>
                  </a:moveTo>
                  <a:lnTo>
                    <a:pt x="195554" y="100266"/>
                  </a:lnTo>
                  <a:lnTo>
                    <a:pt x="197446" y="96240"/>
                  </a:lnTo>
                  <a:lnTo>
                    <a:pt x="197446" y="95707"/>
                  </a:lnTo>
                  <a:close/>
                </a:path>
                <a:path w="238759" h="1297939">
                  <a:moveTo>
                    <a:pt x="207429" y="553339"/>
                  </a:moveTo>
                  <a:lnTo>
                    <a:pt x="207162" y="553072"/>
                  </a:lnTo>
                  <a:lnTo>
                    <a:pt x="207162" y="553605"/>
                  </a:lnTo>
                  <a:lnTo>
                    <a:pt x="207429" y="553872"/>
                  </a:lnTo>
                  <a:lnTo>
                    <a:pt x="207429" y="553339"/>
                  </a:lnTo>
                  <a:close/>
                </a:path>
                <a:path w="238759" h="1297939">
                  <a:moveTo>
                    <a:pt x="238760" y="0"/>
                  </a:moveTo>
                  <a:lnTo>
                    <a:pt x="215900" y="22644"/>
                  </a:lnTo>
                  <a:lnTo>
                    <a:pt x="205740" y="32867"/>
                  </a:lnTo>
                  <a:lnTo>
                    <a:pt x="198120" y="40728"/>
                  </a:lnTo>
                  <a:lnTo>
                    <a:pt x="190500" y="48577"/>
                  </a:lnTo>
                  <a:lnTo>
                    <a:pt x="189230" y="49898"/>
                  </a:lnTo>
                  <a:lnTo>
                    <a:pt x="182880" y="56299"/>
                  </a:lnTo>
                  <a:lnTo>
                    <a:pt x="177800" y="61087"/>
                  </a:lnTo>
                  <a:lnTo>
                    <a:pt x="175260" y="64071"/>
                  </a:lnTo>
                  <a:lnTo>
                    <a:pt x="182880" y="58712"/>
                  </a:lnTo>
                  <a:lnTo>
                    <a:pt x="190500" y="53886"/>
                  </a:lnTo>
                  <a:lnTo>
                    <a:pt x="184150" y="59778"/>
                  </a:lnTo>
                  <a:lnTo>
                    <a:pt x="179070" y="65405"/>
                  </a:lnTo>
                  <a:lnTo>
                    <a:pt x="173990" y="70231"/>
                  </a:lnTo>
                  <a:lnTo>
                    <a:pt x="163830" y="79082"/>
                  </a:lnTo>
                  <a:lnTo>
                    <a:pt x="160020" y="83108"/>
                  </a:lnTo>
                  <a:lnTo>
                    <a:pt x="157480" y="84975"/>
                  </a:lnTo>
                  <a:lnTo>
                    <a:pt x="155079" y="87007"/>
                  </a:lnTo>
                  <a:lnTo>
                    <a:pt x="152400" y="89001"/>
                  </a:lnTo>
                  <a:lnTo>
                    <a:pt x="151130" y="90335"/>
                  </a:lnTo>
                  <a:lnTo>
                    <a:pt x="149860" y="91414"/>
                  </a:lnTo>
                  <a:lnTo>
                    <a:pt x="148590" y="92748"/>
                  </a:lnTo>
                  <a:lnTo>
                    <a:pt x="146050" y="94627"/>
                  </a:lnTo>
                  <a:lnTo>
                    <a:pt x="143510" y="96240"/>
                  </a:lnTo>
                  <a:lnTo>
                    <a:pt x="140970" y="98120"/>
                  </a:lnTo>
                  <a:lnTo>
                    <a:pt x="135890" y="101917"/>
                  </a:lnTo>
                  <a:lnTo>
                    <a:pt x="135890" y="139941"/>
                  </a:lnTo>
                  <a:lnTo>
                    <a:pt x="131394" y="143027"/>
                  </a:lnTo>
                  <a:lnTo>
                    <a:pt x="130810" y="143217"/>
                  </a:lnTo>
                  <a:lnTo>
                    <a:pt x="123190" y="145834"/>
                  </a:lnTo>
                  <a:lnTo>
                    <a:pt x="125730" y="143687"/>
                  </a:lnTo>
                  <a:lnTo>
                    <a:pt x="128270" y="142621"/>
                  </a:lnTo>
                  <a:lnTo>
                    <a:pt x="130810" y="141820"/>
                  </a:lnTo>
                  <a:lnTo>
                    <a:pt x="133350" y="140741"/>
                  </a:lnTo>
                  <a:lnTo>
                    <a:pt x="135890" y="139941"/>
                  </a:lnTo>
                  <a:lnTo>
                    <a:pt x="135890" y="101917"/>
                  </a:lnTo>
                  <a:lnTo>
                    <a:pt x="127000" y="108572"/>
                  </a:lnTo>
                  <a:lnTo>
                    <a:pt x="123190" y="111975"/>
                  </a:lnTo>
                  <a:lnTo>
                    <a:pt x="120650" y="114249"/>
                  </a:lnTo>
                  <a:lnTo>
                    <a:pt x="111760" y="120637"/>
                  </a:lnTo>
                  <a:lnTo>
                    <a:pt x="113030" y="119291"/>
                  </a:lnTo>
                  <a:lnTo>
                    <a:pt x="111760" y="120103"/>
                  </a:lnTo>
                  <a:lnTo>
                    <a:pt x="110490" y="122516"/>
                  </a:lnTo>
                  <a:lnTo>
                    <a:pt x="102870" y="128943"/>
                  </a:lnTo>
                  <a:lnTo>
                    <a:pt x="99060" y="131622"/>
                  </a:lnTo>
                  <a:lnTo>
                    <a:pt x="92710" y="134848"/>
                  </a:lnTo>
                  <a:lnTo>
                    <a:pt x="88900" y="137350"/>
                  </a:lnTo>
                  <a:lnTo>
                    <a:pt x="82550" y="140042"/>
                  </a:lnTo>
                  <a:lnTo>
                    <a:pt x="76200" y="142875"/>
                  </a:lnTo>
                  <a:lnTo>
                    <a:pt x="71120" y="144843"/>
                  </a:lnTo>
                  <a:lnTo>
                    <a:pt x="68580" y="145834"/>
                  </a:lnTo>
                  <a:lnTo>
                    <a:pt x="68580" y="145567"/>
                  </a:lnTo>
                  <a:lnTo>
                    <a:pt x="67310" y="146367"/>
                  </a:lnTo>
                  <a:lnTo>
                    <a:pt x="67310" y="146913"/>
                  </a:lnTo>
                  <a:lnTo>
                    <a:pt x="63500" y="147980"/>
                  </a:lnTo>
                  <a:lnTo>
                    <a:pt x="69850" y="146367"/>
                  </a:lnTo>
                  <a:lnTo>
                    <a:pt x="58420" y="155752"/>
                  </a:lnTo>
                  <a:lnTo>
                    <a:pt x="58420" y="155486"/>
                  </a:lnTo>
                  <a:lnTo>
                    <a:pt x="57150" y="155219"/>
                  </a:lnTo>
                  <a:lnTo>
                    <a:pt x="54610" y="157365"/>
                  </a:lnTo>
                  <a:lnTo>
                    <a:pt x="48260" y="161112"/>
                  </a:lnTo>
                  <a:lnTo>
                    <a:pt x="44450" y="163258"/>
                  </a:lnTo>
                  <a:lnTo>
                    <a:pt x="39370" y="163791"/>
                  </a:lnTo>
                  <a:lnTo>
                    <a:pt x="35560" y="167017"/>
                  </a:lnTo>
                  <a:lnTo>
                    <a:pt x="39370" y="169964"/>
                  </a:lnTo>
                  <a:lnTo>
                    <a:pt x="33020" y="171843"/>
                  </a:lnTo>
                  <a:lnTo>
                    <a:pt x="26670" y="173723"/>
                  </a:lnTo>
                  <a:lnTo>
                    <a:pt x="33020" y="174256"/>
                  </a:lnTo>
                  <a:lnTo>
                    <a:pt x="24130" y="177774"/>
                  </a:lnTo>
                  <a:lnTo>
                    <a:pt x="22860" y="178269"/>
                  </a:lnTo>
                  <a:lnTo>
                    <a:pt x="24130" y="178816"/>
                  </a:lnTo>
                  <a:lnTo>
                    <a:pt x="21590" y="178816"/>
                  </a:lnTo>
                  <a:lnTo>
                    <a:pt x="20320" y="179082"/>
                  </a:lnTo>
                  <a:lnTo>
                    <a:pt x="15240" y="182384"/>
                  </a:lnTo>
                  <a:lnTo>
                    <a:pt x="8890" y="186220"/>
                  </a:lnTo>
                  <a:lnTo>
                    <a:pt x="2540" y="189903"/>
                  </a:lnTo>
                  <a:lnTo>
                    <a:pt x="0" y="192747"/>
                  </a:lnTo>
                  <a:lnTo>
                    <a:pt x="6350" y="190881"/>
                  </a:lnTo>
                  <a:lnTo>
                    <a:pt x="15240" y="189268"/>
                  </a:lnTo>
                  <a:lnTo>
                    <a:pt x="24130" y="187388"/>
                  </a:lnTo>
                  <a:lnTo>
                    <a:pt x="33020" y="185242"/>
                  </a:lnTo>
                  <a:lnTo>
                    <a:pt x="38100" y="184708"/>
                  </a:lnTo>
                  <a:lnTo>
                    <a:pt x="27940" y="189001"/>
                  </a:lnTo>
                  <a:lnTo>
                    <a:pt x="35560" y="186321"/>
                  </a:lnTo>
                  <a:lnTo>
                    <a:pt x="37858" y="186321"/>
                  </a:lnTo>
                  <a:lnTo>
                    <a:pt x="37757" y="186855"/>
                  </a:lnTo>
                  <a:lnTo>
                    <a:pt x="39103" y="185775"/>
                  </a:lnTo>
                  <a:lnTo>
                    <a:pt x="38836" y="185508"/>
                  </a:lnTo>
                  <a:lnTo>
                    <a:pt x="38100" y="185508"/>
                  </a:lnTo>
                  <a:lnTo>
                    <a:pt x="38100" y="185242"/>
                  </a:lnTo>
                  <a:lnTo>
                    <a:pt x="44450" y="182829"/>
                  </a:lnTo>
                  <a:lnTo>
                    <a:pt x="44450" y="184442"/>
                  </a:lnTo>
                  <a:lnTo>
                    <a:pt x="46990" y="183908"/>
                  </a:lnTo>
                  <a:lnTo>
                    <a:pt x="46990" y="182295"/>
                  </a:lnTo>
                  <a:lnTo>
                    <a:pt x="48260" y="181495"/>
                  </a:lnTo>
                  <a:lnTo>
                    <a:pt x="47739" y="182029"/>
                  </a:lnTo>
                  <a:lnTo>
                    <a:pt x="48006" y="182295"/>
                  </a:lnTo>
                  <a:lnTo>
                    <a:pt x="48285" y="182295"/>
                  </a:lnTo>
                  <a:lnTo>
                    <a:pt x="48679" y="181495"/>
                  </a:lnTo>
                  <a:lnTo>
                    <a:pt x="50800" y="180149"/>
                  </a:lnTo>
                  <a:lnTo>
                    <a:pt x="54610" y="178269"/>
                  </a:lnTo>
                  <a:lnTo>
                    <a:pt x="57150" y="177203"/>
                  </a:lnTo>
                  <a:lnTo>
                    <a:pt x="57150" y="178549"/>
                  </a:lnTo>
                  <a:lnTo>
                    <a:pt x="58420" y="176136"/>
                  </a:lnTo>
                  <a:lnTo>
                    <a:pt x="66040" y="173177"/>
                  </a:lnTo>
                  <a:lnTo>
                    <a:pt x="82550" y="167284"/>
                  </a:lnTo>
                  <a:lnTo>
                    <a:pt x="91440" y="164604"/>
                  </a:lnTo>
                  <a:lnTo>
                    <a:pt x="93980" y="162725"/>
                  </a:lnTo>
                  <a:lnTo>
                    <a:pt x="100330" y="160845"/>
                  </a:lnTo>
                  <a:lnTo>
                    <a:pt x="105410" y="154419"/>
                  </a:lnTo>
                  <a:lnTo>
                    <a:pt x="113030" y="150660"/>
                  </a:lnTo>
                  <a:lnTo>
                    <a:pt x="118110" y="147421"/>
                  </a:lnTo>
                  <a:lnTo>
                    <a:pt x="120650" y="146913"/>
                  </a:lnTo>
                  <a:lnTo>
                    <a:pt x="123190" y="147193"/>
                  </a:lnTo>
                  <a:lnTo>
                    <a:pt x="125730" y="146367"/>
                  </a:lnTo>
                  <a:lnTo>
                    <a:pt x="133350" y="142354"/>
                  </a:lnTo>
                  <a:lnTo>
                    <a:pt x="134620" y="142354"/>
                  </a:lnTo>
                  <a:lnTo>
                    <a:pt x="138430" y="139941"/>
                  </a:lnTo>
                  <a:lnTo>
                    <a:pt x="143510" y="137261"/>
                  </a:lnTo>
                  <a:lnTo>
                    <a:pt x="147320" y="134848"/>
                  </a:lnTo>
                  <a:lnTo>
                    <a:pt x="151130" y="132168"/>
                  </a:lnTo>
                  <a:lnTo>
                    <a:pt x="154940" y="129755"/>
                  </a:lnTo>
                  <a:lnTo>
                    <a:pt x="154940" y="127609"/>
                  </a:lnTo>
                  <a:lnTo>
                    <a:pt x="165100" y="121704"/>
                  </a:lnTo>
                  <a:lnTo>
                    <a:pt x="163830" y="121437"/>
                  </a:lnTo>
                  <a:lnTo>
                    <a:pt x="168910" y="119557"/>
                  </a:lnTo>
                  <a:lnTo>
                    <a:pt x="166370" y="119837"/>
                  </a:lnTo>
                  <a:lnTo>
                    <a:pt x="163830" y="120637"/>
                  </a:lnTo>
                  <a:lnTo>
                    <a:pt x="165100" y="119837"/>
                  </a:lnTo>
                  <a:lnTo>
                    <a:pt x="166370" y="118224"/>
                  </a:lnTo>
                  <a:lnTo>
                    <a:pt x="167640" y="117690"/>
                  </a:lnTo>
                  <a:lnTo>
                    <a:pt x="167640" y="117424"/>
                  </a:lnTo>
                  <a:lnTo>
                    <a:pt x="168910" y="116611"/>
                  </a:lnTo>
                  <a:lnTo>
                    <a:pt x="170180" y="116344"/>
                  </a:lnTo>
                  <a:lnTo>
                    <a:pt x="170180" y="115544"/>
                  </a:lnTo>
                  <a:lnTo>
                    <a:pt x="172720" y="114731"/>
                  </a:lnTo>
                  <a:lnTo>
                    <a:pt x="173990" y="113665"/>
                  </a:lnTo>
                  <a:lnTo>
                    <a:pt x="176530" y="113131"/>
                  </a:lnTo>
                  <a:lnTo>
                    <a:pt x="179070" y="111785"/>
                  </a:lnTo>
                  <a:lnTo>
                    <a:pt x="181610" y="111518"/>
                  </a:lnTo>
                  <a:lnTo>
                    <a:pt x="181610" y="109639"/>
                  </a:lnTo>
                  <a:lnTo>
                    <a:pt x="182880" y="107492"/>
                  </a:lnTo>
                  <a:lnTo>
                    <a:pt x="182880" y="101600"/>
                  </a:lnTo>
                  <a:lnTo>
                    <a:pt x="184150" y="99987"/>
                  </a:lnTo>
                  <a:lnTo>
                    <a:pt x="185420" y="97574"/>
                  </a:lnTo>
                  <a:lnTo>
                    <a:pt x="186690" y="98120"/>
                  </a:lnTo>
                  <a:lnTo>
                    <a:pt x="189230" y="93827"/>
                  </a:lnTo>
                  <a:lnTo>
                    <a:pt x="190500" y="93827"/>
                  </a:lnTo>
                  <a:lnTo>
                    <a:pt x="189230" y="95973"/>
                  </a:lnTo>
                  <a:lnTo>
                    <a:pt x="189230" y="96507"/>
                  </a:lnTo>
                  <a:lnTo>
                    <a:pt x="191770" y="93294"/>
                  </a:lnTo>
                  <a:lnTo>
                    <a:pt x="194310" y="90881"/>
                  </a:lnTo>
                  <a:lnTo>
                    <a:pt x="196850" y="89001"/>
                  </a:lnTo>
                  <a:lnTo>
                    <a:pt x="198120" y="87388"/>
                  </a:lnTo>
                  <a:lnTo>
                    <a:pt x="196850" y="90335"/>
                  </a:lnTo>
                  <a:lnTo>
                    <a:pt x="196850" y="96240"/>
                  </a:lnTo>
                  <a:lnTo>
                    <a:pt x="198120" y="91147"/>
                  </a:lnTo>
                  <a:lnTo>
                    <a:pt x="202768" y="80327"/>
                  </a:lnTo>
                  <a:lnTo>
                    <a:pt x="201930" y="84975"/>
                  </a:lnTo>
                  <a:lnTo>
                    <a:pt x="200660" y="91147"/>
                  </a:lnTo>
                  <a:lnTo>
                    <a:pt x="199390" y="96240"/>
                  </a:lnTo>
                  <a:lnTo>
                    <a:pt x="199390" y="99720"/>
                  </a:lnTo>
                  <a:lnTo>
                    <a:pt x="200660" y="98386"/>
                  </a:lnTo>
                  <a:lnTo>
                    <a:pt x="199390" y="100266"/>
                  </a:lnTo>
                  <a:lnTo>
                    <a:pt x="199390" y="102133"/>
                  </a:lnTo>
                  <a:lnTo>
                    <a:pt x="198120" y="103746"/>
                  </a:lnTo>
                  <a:lnTo>
                    <a:pt x="198120" y="105625"/>
                  </a:lnTo>
                  <a:lnTo>
                    <a:pt x="196850" y="109905"/>
                  </a:lnTo>
                  <a:lnTo>
                    <a:pt x="195580" y="112052"/>
                  </a:lnTo>
                  <a:lnTo>
                    <a:pt x="195580" y="114731"/>
                  </a:lnTo>
                  <a:lnTo>
                    <a:pt x="196850" y="115277"/>
                  </a:lnTo>
                  <a:lnTo>
                    <a:pt x="196850" y="115544"/>
                  </a:lnTo>
                  <a:lnTo>
                    <a:pt x="198120" y="114731"/>
                  </a:lnTo>
                  <a:lnTo>
                    <a:pt x="198120" y="117690"/>
                  </a:lnTo>
                  <a:lnTo>
                    <a:pt x="195580" y="123317"/>
                  </a:lnTo>
                  <a:lnTo>
                    <a:pt x="194310" y="124650"/>
                  </a:lnTo>
                  <a:lnTo>
                    <a:pt x="194310" y="122516"/>
                  </a:lnTo>
                  <a:lnTo>
                    <a:pt x="193040" y="124383"/>
                  </a:lnTo>
                  <a:lnTo>
                    <a:pt x="193040" y="126263"/>
                  </a:lnTo>
                  <a:lnTo>
                    <a:pt x="191770" y="127876"/>
                  </a:lnTo>
                  <a:lnTo>
                    <a:pt x="191770" y="129476"/>
                  </a:lnTo>
                  <a:lnTo>
                    <a:pt x="190500" y="131089"/>
                  </a:lnTo>
                  <a:lnTo>
                    <a:pt x="191236" y="131406"/>
                  </a:lnTo>
                  <a:lnTo>
                    <a:pt x="191236" y="132168"/>
                  </a:lnTo>
                  <a:lnTo>
                    <a:pt x="190969" y="132702"/>
                  </a:lnTo>
                  <a:lnTo>
                    <a:pt x="190703" y="134848"/>
                  </a:lnTo>
                  <a:lnTo>
                    <a:pt x="190703" y="137261"/>
                  </a:lnTo>
                  <a:lnTo>
                    <a:pt x="190436" y="140208"/>
                  </a:lnTo>
                  <a:lnTo>
                    <a:pt x="191770" y="140652"/>
                  </a:lnTo>
                  <a:lnTo>
                    <a:pt x="191770" y="152336"/>
                  </a:lnTo>
                  <a:lnTo>
                    <a:pt x="190500" y="159245"/>
                  </a:lnTo>
                  <a:lnTo>
                    <a:pt x="189230" y="167817"/>
                  </a:lnTo>
                  <a:lnTo>
                    <a:pt x="191770" y="171310"/>
                  </a:lnTo>
                  <a:lnTo>
                    <a:pt x="189230" y="180949"/>
                  </a:lnTo>
                  <a:lnTo>
                    <a:pt x="186690" y="180949"/>
                  </a:lnTo>
                  <a:lnTo>
                    <a:pt x="187960" y="172529"/>
                  </a:lnTo>
                  <a:lnTo>
                    <a:pt x="187960" y="156565"/>
                  </a:lnTo>
                  <a:lnTo>
                    <a:pt x="186690" y="161391"/>
                  </a:lnTo>
                  <a:lnTo>
                    <a:pt x="186690" y="163791"/>
                  </a:lnTo>
                  <a:lnTo>
                    <a:pt x="184150" y="169430"/>
                  </a:lnTo>
                  <a:lnTo>
                    <a:pt x="182880" y="165138"/>
                  </a:lnTo>
                  <a:lnTo>
                    <a:pt x="184150" y="169697"/>
                  </a:lnTo>
                  <a:lnTo>
                    <a:pt x="184150" y="184073"/>
                  </a:lnTo>
                  <a:lnTo>
                    <a:pt x="181610" y="204190"/>
                  </a:lnTo>
                  <a:lnTo>
                    <a:pt x="180467" y="217424"/>
                  </a:lnTo>
                  <a:lnTo>
                    <a:pt x="181610" y="221970"/>
                  </a:lnTo>
                  <a:lnTo>
                    <a:pt x="181610" y="227063"/>
                  </a:lnTo>
                  <a:lnTo>
                    <a:pt x="181317" y="227304"/>
                  </a:lnTo>
                  <a:lnTo>
                    <a:pt x="180721" y="227609"/>
                  </a:lnTo>
                  <a:lnTo>
                    <a:pt x="180962" y="227609"/>
                  </a:lnTo>
                  <a:lnTo>
                    <a:pt x="180340" y="228142"/>
                  </a:lnTo>
                  <a:lnTo>
                    <a:pt x="177800" y="250393"/>
                  </a:lnTo>
                  <a:lnTo>
                    <a:pt x="176530" y="255358"/>
                  </a:lnTo>
                  <a:lnTo>
                    <a:pt x="175260" y="260337"/>
                  </a:lnTo>
                  <a:lnTo>
                    <a:pt x="172720" y="268617"/>
                  </a:lnTo>
                  <a:lnTo>
                    <a:pt x="175260" y="271030"/>
                  </a:lnTo>
                  <a:lnTo>
                    <a:pt x="175260" y="274256"/>
                  </a:lnTo>
                  <a:lnTo>
                    <a:pt x="171450" y="278803"/>
                  </a:lnTo>
                  <a:lnTo>
                    <a:pt x="175260" y="280682"/>
                  </a:lnTo>
                  <a:lnTo>
                    <a:pt x="175260" y="291947"/>
                  </a:lnTo>
                  <a:lnTo>
                    <a:pt x="176530" y="294894"/>
                  </a:lnTo>
                  <a:lnTo>
                    <a:pt x="175260" y="299720"/>
                  </a:lnTo>
                  <a:lnTo>
                    <a:pt x="175260" y="299986"/>
                  </a:lnTo>
                  <a:lnTo>
                    <a:pt x="173990" y="300253"/>
                  </a:lnTo>
                  <a:lnTo>
                    <a:pt x="173990" y="300520"/>
                  </a:lnTo>
                  <a:lnTo>
                    <a:pt x="175260" y="300520"/>
                  </a:lnTo>
                  <a:lnTo>
                    <a:pt x="173990" y="304888"/>
                  </a:lnTo>
                  <a:lnTo>
                    <a:pt x="175260" y="305650"/>
                  </a:lnTo>
                  <a:lnTo>
                    <a:pt x="175260" y="311785"/>
                  </a:lnTo>
                  <a:lnTo>
                    <a:pt x="172720" y="315264"/>
                  </a:lnTo>
                  <a:lnTo>
                    <a:pt x="177800" y="316077"/>
                  </a:lnTo>
                  <a:lnTo>
                    <a:pt x="176530" y="321437"/>
                  </a:lnTo>
                  <a:lnTo>
                    <a:pt x="172720" y="326796"/>
                  </a:lnTo>
                  <a:lnTo>
                    <a:pt x="172720" y="338226"/>
                  </a:lnTo>
                  <a:lnTo>
                    <a:pt x="173990" y="344258"/>
                  </a:lnTo>
                  <a:lnTo>
                    <a:pt x="173990" y="353072"/>
                  </a:lnTo>
                  <a:lnTo>
                    <a:pt x="171450" y="360045"/>
                  </a:lnTo>
                  <a:lnTo>
                    <a:pt x="170180" y="361645"/>
                  </a:lnTo>
                  <a:lnTo>
                    <a:pt x="169138" y="362966"/>
                  </a:lnTo>
                  <a:lnTo>
                    <a:pt x="170180" y="369963"/>
                  </a:lnTo>
                  <a:lnTo>
                    <a:pt x="167640" y="371297"/>
                  </a:lnTo>
                  <a:lnTo>
                    <a:pt x="167640" y="370230"/>
                  </a:lnTo>
                  <a:lnTo>
                    <a:pt x="166370" y="368350"/>
                  </a:lnTo>
                  <a:lnTo>
                    <a:pt x="165100" y="375856"/>
                  </a:lnTo>
                  <a:lnTo>
                    <a:pt x="167640" y="372910"/>
                  </a:lnTo>
                  <a:lnTo>
                    <a:pt x="167640" y="376796"/>
                  </a:lnTo>
                  <a:lnTo>
                    <a:pt x="167500" y="376656"/>
                  </a:lnTo>
                  <a:lnTo>
                    <a:pt x="167640" y="376834"/>
                  </a:lnTo>
                  <a:lnTo>
                    <a:pt x="167640" y="378536"/>
                  </a:lnTo>
                  <a:lnTo>
                    <a:pt x="170180" y="380415"/>
                  </a:lnTo>
                  <a:lnTo>
                    <a:pt x="173990" y="382295"/>
                  </a:lnTo>
                  <a:lnTo>
                    <a:pt x="173990" y="384175"/>
                  </a:lnTo>
                  <a:lnTo>
                    <a:pt x="175260" y="382028"/>
                  </a:lnTo>
                  <a:lnTo>
                    <a:pt x="175260" y="387921"/>
                  </a:lnTo>
                  <a:lnTo>
                    <a:pt x="176530" y="394627"/>
                  </a:lnTo>
                  <a:lnTo>
                    <a:pt x="173990" y="401599"/>
                  </a:lnTo>
                  <a:lnTo>
                    <a:pt x="172720" y="401332"/>
                  </a:lnTo>
                  <a:lnTo>
                    <a:pt x="173990" y="407758"/>
                  </a:lnTo>
                  <a:lnTo>
                    <a:pt x="172720" y="408025"/>
                  </a:lnTo>
                  <a:lnTo>
                    <a:pt x="172720" y="419557"/>
                  </a:lnTo>
                  <a:lnTo>
                    <a:pt x="173990" y="427863"/>
                  </a:lnTo>
                  <a:lnTo>
                    <a:pt x="172720" y="432422"/>
                  </a:lnTo>
                  <a:lnTo>
                    <a:pt x="171450" y="432155"/>
                  </a:lnTo>
                  <a:lnTo>
                    <a:pt x="170180" y="441553"/>
                  </a:lnTo>
                  <a:lnTo>
                    <a:pt x="170180" y="450862"/>
                  </a:lnTo>
                  <a:lnTo>
                    <a:pt x="171450" y="460654"/>
                  </a:lnTo>
                  <a:lnTo>
                    <a:pt x="171450" y="471030"/>
                  </a:lnTo>
                  <a:lnTo>
                    <a:pt x="171145" y="471309"/>
                  </a:lnTo>
                  <a:lnTo>
                    <a:pt x="171450" y="471563"/>
                  </a:lnTo>
                  <a:lnTo>
                    <a:pt x="171450" y="477202"/>
                  </a:lnTo>
                  <a:lnTo>
                    <a:pt x="168910" y="477469"/>
                  </a:lnTo>
                  <a:lnTo>
                    <a:pt x="171450" y="483095"/>
                  </a:lnTo>
                  <a:lnTo>
                    <a:pt x="168910" y="483984"/>
                  </a:lnTo>
                  <a:lnTo>
                    <a:pt x="167640" y="484428"/>
                  </a:lnTo>
                  <a:lnTo>
                    <a:pt x="166370" y="488188"/>
                  </a:lnTo>
                  <a:lnTo>
                    <a:pt x="168910" y="486575"/>
                  </a:lnTo>
                  <a:lnTo>
                    <a:pt x="168910" y="493547"/>
                  </a:lnTo>
                  <a:lnTo>
                    <a:pt x="167640" y="501319"/>
                  </a:lnTo>
                  <a:lnTo>
                    <a:pt x="165100" y="499173"/>
                  </a:lnTo>
                  <a:lnTo>
                    <a:pt x="162560" y="497039"/>
                  </a:lnTo>
                  <a:lnTo>
                    <a:pt x="165100" y="502399"/>
                  </a:lnTo>
                  <a:lnTo>
                    <a:pt x="162560" y="503466"/>
                  </a:lnTo>
                  <a:lnTo>
                    <a:pt x="165100" y="507492"/>
                  </a:lnTo>
                  <a:lnTo>
                    <a:pt x="161290" y="507225"/>
                  </a:lnTo>
                  <a:lnTo>
                    <a:pt x="162560" y="514197"/>
                  </a:lnTo>
                  <a:lnTo>
                    <a:pt x="162560" y="514731"/>
                  </a:lnTo>
                  <a:lnTo>
                    <a:pt x="161290" y="512851"/>
                  </a:lnTo>
                  <a:lnTo>
                    <a:pt x="161290" y="515264"/>
                  </a:lnTo>
                  <a:lnTo>
                    <a:pt x="163830" y="526796"/>
                  </a:lnTo>
                  <a:lnTo>
                    <a:pt x="162560" y="519823"/>
                  </a:lnTo>
                  <a:lnTo>
                    <a:pt x="166370" y="520890"/>
                  </a:lnTo>
                  <a:lnTo>
                    <a:pt x="168910" y="528129"/>
                  </a:lnTo>
                  <a:lnTo>
                    <a:pt x="167640" y="529336"/>
                  </a:lnTo>
                  <a:lnTo>
                    <a:pt x="166370" y="530542"/>
                  </a:lnTo>
                  <a:lnTo>
                    <a:pt x="166370" y="535635"/>
                  </a:lnTo>
                  <a:lnTo>
                    <a:pt x="165100" y="532155"/>
                  </a:lnTo>
                  <a:lnTo>
                    <a:pt x="166370" y="540461"/>
                  </a:lnTo>
                  <a:lnTo>
                    <a:pt x="163830" y="540727"/>
                  </a:lnTo>
                  <a:lnTo>
                    <a:pt x="163830" y="544220"/>
                  </a:lnTo>
                  <a:lnTo>
                    <a:pt x="165100" y="542074"/>
                  </a:lnTo>
                  <a:lnTo>
                    <a:pt x="166370" y="545287"/>
                  </a:lnTo>
                  <a:lnTo>
                    <a:pt x="166370" y="547700"/>
                  </a:lnTo>
                  <a:lnTo>
                    <a:pt x="163830" y="546633"/>
                  </a:lnTo>
                  <a:lnTo>
                    <a:pt x="163830" y="548779"/>
                  </a:lnTo>
                  <a:lnTo>
                    <a:pt x="166370" y="549313"/>
                  </a:lnTo>
                  <a:lnTo>
                    <a:pt x="167640" y="555472"/>
                  </a:lnTo>
                  <a:lnTo>
                    <a:pt x="166370" y="560844"/>
                  </a:lnTo>
                  <a:lnTo>
                    <a:pt x="165417" y="560641"/>
                  </a:lnTo>
                  <a:lnTo>
                    <a:pt x="166370" y="561644"/>
                  </a:lnTo>
                  <a:lnTo>
                    <a:pt x="166370" y="564857"/>
                  </a:lnTo>
                  <a:lnTo>
                    <a:pt x="162560" y="563257"/>
                  </a:lnTo>
                  <a:lnTo>
                    <a:pt x="165100" y="567817"/>
                  </a:lnTo>
                  <a:lnTo>
                    <a:pt x="165100" y="570763"/>
                  </a:lnTo>
                  <a:lnTo>
                    <a:pt x="166370" y="575322"/>
                  </a:lnTo>
                  <a:lnTo>
                    <a:pt x="165100" y="575043"/>
                  </a:lnTo>
                  <a:lnTo>
                    <a:pt x="163830" y="573176"/>
                  </a:lnTo>
                  <a:lnTo>
                    <a:pt x="162560" y="596226"/>
                  </a:lnTo>
                  <a:lnTo>
                    <a:pt x="160020" y="596493"/>
                  </a:lnTo>
                  <a:lnTo>
                    <a:pt x="162560" y="598906"/>
                  </a:lnTo>
                  <a:lnTo>
                    <a:pt x="158750" y="609092"/>
                  </a:lnTo>
                  <a:lnTo>
                    <a:pt x="162560" y="608558"/>
                  </a:lnTo>
                  <a:lnTo>
                    <a:pt x="160020" y="612851"/>
                  </a:lnTo>
                  <a:lnTo>
                    <a:pt x="163830" y="625716"/>
                  </a:lnTo>
                  <a:lnTo>
                    <a:pt x="160020" y="623709"/>
                  </a:lnTo>
                  <a:lnTo>
                    <a:pt x="158750" y="623036"/>
                  </a:lnTo>
                  <a:lnTo>
                    <a:pt x="158750" y="633463"/>
                  </a:lnTo>
                  <a:lnTo>
                    <a:pt x="160020" y="642874"/>
                  </a:lnTo>
                  <a:lnTo>
                    <a:pt x="160020" y="665124"/>
                  </a:lnTo>
                  <a:lnTo>
                    <a:pt x="158750" y="668502"/>
                  </a:lnTo>
                  <a:lnTo>
                    <a:pt x="157480" y="671880"/>
                  </a:lnTo>
                  <a:lnTo>
                    <a:pt x="156210" y="681342"/>
                  </a:lnTo>
                  <a:lnTo>
                    <a:pt x="156210" y="691819"/>
                  </a:lnTo>
                  <a:lnTo>
                    <a:pt x="154940" y="701586"/>
                  </a:lnTo>
                  <a:lnTo>
                    <a:pt x="157480" y="732485"/>
                  </a:lnTo>
                  <a:lnTo>
                    <a:pt x="157480" y="747280"/>
                  </a:lnTo>
                  <a:lnTo>
                    <a:pt x="158750" y="763790"/>
                  </a:lnTo>
                  <a:lnTo>
                    <a:pt x="157480" y="769683"/>
                  </a:lnTo>
                  <a:lnTo>
                    <a:pt x="156210" y="775589"/>
                  </a:lnTo>
                  <a:lnTo>
                    <a:pt x="156210" y="788847"/>
                  </a:lnTo>
                  <a:lnTo>
                    <a:pt x="157480" y="802309"/>
                  </a:lnTo>
                  <a:lnTo>
                    <a:pt x="156210" y="814717"/>
                  </a:lnTo>
                  <a:lnTo>
                    <a:pt x="157480" y="819010"/>
                  </a:lnTo>
                  <a:lnTo>
                    <a:pt x="156210" y="827557"/>
                  </a:lnTo>
                  <a:lnTo>
                    <a:pt x="156210" y="848271"/>
                  </a:lnTo>
                  <a:lnTo>
                    <a:pt x="154940" y="859231"/>
                  </a:lnTo>
                  <a:lnTo>
                    <a:pt x="154940" y="864857"/>
                  </a:lnTo>
                  <a:lnTo>
                    <a:pt x="156210" y="863777"/>
                  </a:lnTo>
                  <a:lnTo>
                    <a:pt x="157480" y="863511"/>
                  </a:lnTo>
                  <a:lnTo>
                    <a:pt x="156743" y="865809"/>
                  </a:lnTo>
                  <a:lnTo>
                    <a:pt x="156718" y="865657"/>
                  </a:lnTo>
                  <a:lnTo>
                    <a:pt x="156718" y="865936"/>
                  </a:lnTo>
                  <a:lnTo>
                    <a:pt x="156210" y="867537"/>
                  </a:lnTo>
                  <a:lnTo>
                    <a:pt x="157480" y="875842"/>
                  </a:lnTo>
                  <a:lnTo>
                    <a:pt x="156210" y="875576"/>
                  </a:lnTo>
                  <a:lnTo>
                    <a:pt x="154940" y="875309"/>
                  </a:lnTo>
                  <a:lnTo>
                    <a:pt x="154940" y="874242"/>
                  </a:lnTo>
                  <a:lnTo>
                    <a:pt x="152400" y="873709"/>
                  </a:lnTo>
                  <a:lnTo>
                    <a:pt x="154940" y="886574"/>
                  </a:lnTo>
                  <a:lnTo>
                    <a:pt x="153670" y="891133"/>
                  </a:lnTo>
                  <a:lnTo>
                    <a:pt x="156210" y="888720"/>
                  </a:lnTo>
                  <a:lnTo>
                    <a:pt x="155079" y="895616"/>
                  </a:lnTo>
                  <a:lnTo>
                    <a:pt x="157480" y="916724"/>
                  </a:lnTo>
                  <a:lnTo>
                    <a:pt x="154940" y="953719"/>
                  </a:lnTo>
                  <a:lnTo>
                    <a:pt x="157480" y="975042"/>
                  </a:lnTo>
                  <a:lnTo>
                    <a:pt x="153670" y="970749"/>
                  </a:lnTo>
                  <a:lnTo>
                    <a:pt x="158750" y="981202"/>
                  </a:lnTo>
                  <a:lnTo>
                    <a:pt x="154940" y="981748"/>
                  </a:lnTo>
                  <a:lnTo>
                    <a:pt x="151130" y="989787"/>
                  </a:lnTo>
                  <a:lnTo>
                    <a:pt x="156210" y="996492"/>
                  </a:lnTo>
                  <a:lnTo>
                    <a:pt x="157480" y="1003185"/>
                  </a:lnTo>
                  <a:lnTo>
                    <a:pt x="157480" y="1003465"/>
                  </a:lnTo>
                  <a:lnTo>
                    <a:pt x="157251" y="1003465"/>
                  </a:lnTo>
                  <a:lnTo>
                    <a:pt x="157251" y="1006144"/>
                  </a:lnTo>
                  <a:lnTo>
                    <a:pt x="157480" y="1007897"/>
                  </a:lnTo>
                  <a:lnTo>
                    <a:pt x="157480" y="1009408"/>
                  </a:lnTo>
                  <a:lnTo>
                    <a:pt x="157251" y="1009624"/>
                  </a:lnTo>
                  <a:lnTo>
                    <a:pt x="157251" y="1009891"/>
                  </a:lnTo>
                  <a:lnTo>
                    <a:pt x="157480" y="1009459"/>
                  </a:lnTo>
                  <a:lnTo>
                    <a:pt x="157480" y="1015250"/>
                  </a:lnTo>
                  <a:lnTo>
                    <a:pt x="154940" y="1013510"/>
                  </a:lnTo>
                  <a:lnTo>
                    <a:pt x="156210" y="1015987"/>
                  </a:lnTo>
                  <a:lnTo>
                    <a:pt x="157353" y="1018311"/>
                  </a:lnTo>
                  <a:lnTo>
                    <a:pt x="156210" y="1029055"/>
                  </a:lnTo>
                  <a:lnTo>
                    <a:pt x="154940" y="1040993"/>
                  </a:lnTo>
                  <a:lnTo>
                    <a:pt x="154940" y="1120343"/>
                  </a:lnTo>
                  <a:lnTo>
                    <a:pt x="156210" y="1118743"/>
                  </a:lnTo>
                  <a:lnTo>
                    <a:pt x="156210" y="1139317"/>
                  </a:lnTo>
                  <a:lnTo>
                    <a:pt x="154940" y="1145006"/>
                  </a:lnTo>
                  <a:lnTo>
                    <a:pt x="153670" y="1151712"/>
                  </a:lnTo>
                  <a:lnTo>
                    <a:pt x="157480" y="1159484"/>
                  </a:lnTo>
                  <a:lnTo>
                    <a:pt x="157480" y="1162164"/>
                  </a:lnTo>
                  <a:lnTo>
                    <a:pt x="160020" y="1169403"/>
                  </a:lnTo>
                  <a:lnTo>
                    <a:pt x="156705" y="1175473"/>
                  </a:lnTo>
                  <a:lnTo>
                    <a:pt x="158750" y="1185189"/>
                  </a:lnTo>
                  <a:lnTo>
                    <a:pt x="160020" y="1191818"/>
                  </a:lnTo>
                  <a:lnTo>
                    <a:pt x="160020" y="1199438"/>
                  </a:lnTo>
                  <a:lnTo>
                    <a:pt x="158750" y="1201305"/>
                  </a:lnTo>
                  <a:lnTo>
                    <a:pt x="158750" y="1209090"/>
                  </a:lnTo>
                  <a:lnTo>
                    <a:pt x="161290" y="1216050"/>
                  </a:lnTo>
                  <a:lnTo>
                    <a:pt x="162560" y="1223289"/>
                  </a:lnTo>
                  <a:lnTo>
                    <a:pt x="163830" y="1229728"/>
                  </a:lnTo>
                  <a:lnTo>
                    <a:pt x="162560" y="1230261"/>
                  </a:lnTo>
                  <a:lnTo>
                    <a:pt x="162115" y="1230261"/>
                  </a:lnTo>
                  <a:lnTo>
                    <a:pt x="162560" y="1230490"/>
                  </a:lnTo>
                  <a:lnTo>
                    <a:pt x="162560" y="1240993"/>
                  </a:lnTo>
                  <a:lnTo>
                    <a:pt x="163830" y="1242860"/>
                  </a:lnTo>
                  <a:lnTo>
                    <a:pt x="163830" y="1246352"/>
                  </a:lnTo>
                  <a:lnTo>
                    <a:pt x="165100" y="1247952"/>
                  </a:lnTo>
                  <a:lnTo>
                    <a:pt x="166370" y="1251712"/>
                  </a:lnTo>
                  <a:lnTo>
                    <a:pt x="167640" y="1258684"/>
                  </a:lnTo>
                  <a:lnTo>
                    <a:pt x="170180" y="1265656"/>
                  </a:lnTo>
                  <a:lnTo>
                    <a:pt x="171399" y="1273416"/>
                  </a:lnTo>
                  <a:lnTo>
                    <a:pt x="170180" y="1273162"/>
                  </a:lnTo>
                  <a:lnTo>
                    <a:pt x="171399" y="1274711"/>
                  </a:lnTo>
                  <a:lnTo>
                    <a:pt x="173990" y="1277442"/>
                  </a:lnTo>
                  <a:lnTo>
                    <a:pt x="176530" y="1279855"/>
                  </a:lnTo>
                  <a:lnTo>
                    <a:pt x="182880" y="1287907"/>
                  </a:lnTo>
                  <a:lnTo>
                    <a:pt x="185420" y="1289240"/>
                  </a:lnTo>
                  <a:lnTo>
                    <a:pt x="186690" y="1290853"/>
                  </a:lnTo>
                  <a:lnTo>
                    <a:pt x="189230" y="1293533"/>
                  </a:lnTo>
                  <a:lnTo>
                    <a:pt x="190500" y="1294599"/>
                  </a:lnTo>
                  <a:lnTo>
                    <a:pt x="193040" y="1296479"/>
                  </a:lnTo>
                  <a:lnTo>
                    <a:pt x="194310" y="1297825"/>
                  </a:lnTo>
                  <a:lnTo>
                    <a:pt x="199390" y="1290853"/>
                  </a:lnTo>
                  <a:lnTo>
                    <a:pt x="201930" y="1287640"/>
                  </a:lnTo>
                  <a:lnTo>
                    <a:pt x="203200" y="1284414"/>
                  </a:lnTo>
                  <a:lnTo>
                    <a:pt x="203200" y="1274495"/>
                  </a:lnTo>
                  <a:lnTo>
                    <a:pt x="204470" y="1271282"/>
                  </a:lnTo>
                  <a:lnTo>
                    <a:pt x="204470" y="1264843"/>
                  </a:lnTo>
                  <a:lnTo>
                    <a:pt x="205740" y="1262430"/>
                  </a:lnTo>
                  <a:lnTo>
                    <a:pt x="205740" y="1255737"/>
                  </a:lnTo>
                  <a:lnTo>
                    <a:pt x="203200" y="1251712"/>
                  </a:lnTo>
                  <a:lnTo>
                    <a:pt x="201930" y="1242860"/>
                  </a:lnTo>
                  <a:lnTo>
                    <a:pt x="199390" y="1235087"/>
                  </a:lnTo>
                  <a:lnTo>
                    <a:pt x="198120" y="1227048"/>
                  </a:lnTo>
                  <a:lnTo>
                    <a:pt x="196850" y="1223022"/>
                  </a:lnTo>
                  <a:lnTo>
                    <a:pt x="196850" y="1214983"/>
                  </a:lnTo>
                  <a:lnTo>
                    <a:pt x="195580" y="1210957"/>
                  </a:lnTo>
                  <a:lnTo>
                    <a:pt x="195580" y="1207477"/>
                  </a:lnTo>
                  <a:lnTo>
                    <a:pt x="194310" y="1197825"/>
                  </a:lnTo>
                  <a:lnTo>
                    <a:pt x="194310" y="1179868"/>
                  </a:lnTo>
                  <a:lnTo>
                    <a:pt x="198120" y="1137767"/>
                  </a:lnTo>
                  <a:lnTo>
                    <a:pt x="196850" y="1068603"/>
                  </a:lnTo>
                  <a:lnTo>
                    <a:pt x="196850" y="999439"/>
                  </a:lnTo>
                  <a:lnTo>
                    <a:pt x="194310" y="989520"/>
                  </a:lnTo>
                  <a:lnTo>
                    <a:pt x="196850" y="967955"/>
                  </a:lnTo>
                  <a:lnTo>
                    <a:pt x="196850" y="921131"/>
                  </a:lnTo>
                  <a:lnTo>
                    <a:pt x="198120" y="898372"/>
                  </a:lnTo>
                  <a:lnTo>
                    <a:pt x="195580" y="897826"/>
                  </a:lnTo>
                  <a:lnTo>
                    <a:pt x="195580" y="889520"/>
                  </a:lnTo>
                  <a:lnTo>
                    <a:pt x="196850" y="890054"/>
                  </a:lnTo>
                  <a:lnTo>
                    <a:pt x="198120" y="888174"/>
                  </a:lnTo>
                  <a:lnTo>
                    <a:pt x="198120" y="772934"/>
                  </a:lnTo>
                  <a:lnTo>
                    <a:pt x="199390" y="716902"/>
                  </a:lnTo>
                  <a:lnTo>
                    <a:pt x="201930" y="663524"/>
                  </a:lnTo>
                  <a:lnTo>
                    <a:pt x="203200" y="656424"/>
                  </a:lnTo>
                  <a:lnTo>
                    <a:pt x="204470" y="637806"/>
                  </a:lnTo>
                  <a:lnTo>
                    <a:pt x="205740" y="631621"/>
                  </a:lnTo>
                  <a:lnTo>
                    <a:pt x="204470" y="614565"/>
                  </a:lnTo>
                  <a:lnTo>
                    <a:pt x="204470" y="580047"/>
                  </a:lnTo>
                  <a:lnTo>
                    <a:pt x="205740" y="562991"/>
                  </a:lnTo>
                  <a:lnTo>
                    <a:pt x="205740" y="531418"/>
                  </a:lnTo>
                  <a:lnTo>
                    <a:pt x="207010" y="519366"/>
                  </a:lnTo>
                  <a:lnTo>
                    <a:pt x="209550" y="507758"/>
                  </a:lnTo>
                  <a:lnTo>
                    <a:pt x="209550" y="508558"/>
                  </a:lnTo>
                  <a:lnTo>
                    <a:pt x="213360" y="359410"/>
                  </a:lnTo>
                  <a:lnTo>
                    <a:pt x="215900" y="310057"/>
                  </a:lnTo>
                  <a:lnTo>
                    <a:pt x="219710" y="260045"/>
                  </a:lnTo>
                  <a:lnTo>
                    <a:pt x="222250" y="245071"/>
                  </a:lnTo>
                  <a:lnTo>
                    <a:pt x="224790" y="213639"/>
                  </a:lnTo>
                  <a:lnTo>
                    <a:pt x="224790" y="189026"/>
                  </a:lnTo>
                  <a:lnTo>
                    <a:pt x="226060" y="180682"/>
                  </a:lnTo>
                  <a:lnTo>
                    <a:pt x="226060" y="158432"/>
                  </a:lnTo>
                  <a:lnTo>
                    <a:pt x="228600" y="138861"/>
                  </a:lnTo>
                  <a:lnTo>
                    <a:pt x="228600" y="134581"/>
                  </a:lnTo>
                  <a:lnTo>
                    <a:pt x="229870" y="126796"/>
                  </a:lnTo>
                  <a:lnTo>
                    <a:pt x="231140" y="120942"/>
                  </a:lnTo>
                  <a:lnTo>
                    <a:pt x="231140" y="110680"/>
                  </a:lnTo>
                  <a:lnTo>
                    <a:pt x="232410" y="96748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1795" y="3647785"/>
              <a:ext cx="182419" cy="20911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378054" y="7342621"/>
            <a:ext cx="687260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0425" marR="5080" indent="-2118360">
              <a:lnSpc>
                <a:spcPct val="115599"/>
              </a:lnSpc>
              <a:spcBef>
                <a:spcPts val="100"/>
              </a:spcBef>
            </a:pPr>
            <a:r>
              <a:rPr sz="4000" spc="254" dirty="0">
                <a:latin typeface="Cambria"/>
                <a:cs typeface="Cambria"/>
              </a:rPr>
              <a:t>temel</a:t>
            </a:r>
            <a:r>
              <a:rPr sz="4000" spc="-70" dirty="0">
                <a:latin typeface="Cambria"/>
                <a:cs typeface="Cambria"/>
              </a:rPr>
              <a:t> </a:t>
            </a:r>
            <a:r>
              <a:rPr sz="4000" spc="240" dirty="0">
                <a:latin typeface="Cambria"/>
                <a:cs typeface="Cambria"/>
              </a:rPr>
              <a:t>matematik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175" dirty="0">
                <a:latin typeface="Cambria"/>
                <a:cs typeface="Cambria"/>
              </a:rPr>
              <a:t>kavramları </a:t>
            </a:r>
            <a:r>
              <a:rPr sz="4000" spc="-865" dirty="0">
                <a:latin typeface="Cambria"/>
                <a:cs typeface="Cambria"/>
              </a:rPr>
              <a:t> </a:t>
            </a:r>
            <a:r>
              <a:rPr sz="4000" spc="165" dirty="0">
                <a:latin typeface="Cambria"/>
                <a:cs typeface="Cambria"/>
              </a:rPr>
              <a:t>30-32</a:t>
            </a:r>
            <a:r>
              <a:rPr sz="4000" spc="-50" dirty="0">
                <a:latin typeface="Cambria"/>
                <a:cs typeface="Cambria"/>
              </a:rPr>
              <a:t> </a:t>
            </a:r>
            <a:r>
              <a:rPr sz="4000" spc="240" dirty="0">
                <a:latin typeface="Cambria"/>
                <a:cs typeface="Cambria"/>
              </a:rPr>
              <a:t>soru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04029" y="2662304"/>
            <a:ext cx="4620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40" dirty="0">
                <a:latin typeface="Cambria"/>
                <a:cs typeface="Cambria"/>
              </a:rPr>
              <a:t>geometri</a:t>
            </a:r>
            <a:r>
              <a:rPr sz="4000" spc="-80" dirty="0">
                <a:latin typeface="Cambria"/>
                <a:cs typeface="Cambria"/>
              </a:rPr>
              <a:t> </a:t>
            </a:r>
            <a:r>
              <a:rPr sz="4000" spc="100" dirty="0">
                <a:latin typeface="Cambria"/>
                <a:cs typeface="Cambria"/>
              </a:rPr>
              <a:t>8-10</a:t>
            </a:r>
            <a:r>
              <a:rPr sz="4000" spc="-80" dirty="0">
                <a:latin typeface="Cambria"/>
                <a:cs typeface="Cambria"/>
              </a:rPr>
              <a:t> </a:t>
            </a:r>
            <a:r>
              <a:rPr sz="4000" spc="240" dirty="0">
                <a:latin typeface="Cambria"/>
                <a:cs typeface="Cambria"/>
              </a:rPr>
              <a:t>soru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5817" y="5143526"/>
            <a:ext cx="481965" cy="443230"/>
          </a:xfrm>
          <a:custGeom>
            <a:avLst/>
            <a:gdLst/>
            <a:ahLst/>
            <a:cxnLst/>
            <a:rect l="l" t="t" r="r" b="b"/>
            <a:pathLst>
              <a:path w="481964" h="443229">
                <a:moveTo>
                  <a:pt x="204017" y="442796"/>
                </a:moveTo>
                <a:lnTo>
                  <a:pt x="156142" y="433995"/>
                </a:lnTo>
                <a:lnTo>
                  <a:pt x="113700" y="410357"/>
                </a:lnTo>
                <a:lnTo>
                  <a:pt x="85980" y="380990"/>
                </a:lnTo>
                <a:lnTo>
                  <a:pt x="61750" y="350420"/>
                </a:lnTo>
                <a:lnTo>
                  <a:pt x="38258" y="318846"/>
                </a:lnTo>
                <a:lnTo>
                  <a:pt x="18484" y="286007"/>
                </a:lnTo>
                <a:lnTo>
                  <a:pt x="5408" y="251638"/>
                </a:lnTo>
                <a:lnTo>
                  <a:pt x="0" y="209201"/>
                </a:lnTo>
                <a:lnTo>
                  <a:pt x="4780" y="168775"/>
                </a:lnTo>
                <a:lnTo>
                  <a:pt x="19020" y="131109"/>
                </a:lnTo>
                <a:lnTo>
                  <a:pt x="41988" y="96954"/>
                </a:lnTo>
                <a:lnTo>
                  <a:pt x="72954" y="67062"/>
                </a:lnTo>
                <a:lnTo>
                  <a:pt x="111187" y="42182"/>
                </a:lnTo>
                <a:lnTo>
                  <a:pt x="155957" y="23065"/>
                </a:lnTo>
                <a:lnTo>
                  <a:pt x="211534" y="9545"/>
                </a:lnTo>
                <a:lnTo>
                  <a:pt x="239932" y="4933"/>
                </a:lnTo>
                <a:lnTo>
                  <a:pt x="268213" y="0"/>
                </a:lnTo>
                <a:lnTo>
                  <a:pt x="322149" y="9157"/>
                </a:lnTo>
                <a:lnTo>
                  <a:pt x="370818" y="27706"/>
                </a:lnTo>
                <a:lnTo>
                  <a:pt x="412578" y="54787"/>
                </a:lnTo>
                <a:lnTo>
                  <a:pt x="445788" y="89544"/>
                </a:lnTo>
                <a:lnTo>
                  <a:pt x="468805" y="131118"/>
                </a:lnTo>
                <a:lnTo>
                  <a:pt x="481523" y="178872"/>
                </a:lnTo>
                <a:lnTo>
                  <a:pt x="481716" y="225998"/>
                </a:lnTo>
                <a:lnTo>
                  <a:pt x="469099" y="271543"/>
                </a:lnTo>
                <a:lnTo>
                  <a:pt x="443384" y="314555"/>
                </a:lnTo>
                <a:lnTo>
                  <a:pt x="404284" y="354080"/>
                </a:lnTo>
                <a:lnTo>
                  <a:pt x="370828" y="378575"/>
                </a:lnTo>
                <a:lnTo>
                  <a:pt x="335599" y="399883"/>
                </a:lnTo>
                <a:lnTo>
                  <a:pt x="298596" y="418004"/>
                </a:lnTo>
                <a:lnTo>
                  <a:pt x="252197" y="435818"/>
                </a:lnTo>
                <a:lnTo>
                  <a:pt x="220323" y="442219"/>
                </a:lnTo>
                <a:lnTo>
                  <a:pt x="204017" y="442796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578" y="5166695"/>
            <a:ext cx="434340" cy="396240"/>
          </a:xfrm>
          <a:custGeom>
            <a:avLst/>
            <a:gdLst/>
            <a:ahLst/>
            <a:cxnLst/>
            <a:rect l="l" t="t" r="r" b="b"/>
            <a:pathLst>
              <a:path w="434340" h="396239">
                <a:moveTo>
                  <a:pt x="246754" y="395744"/>
                </a:moveTo>
                <a:lnTo>
                  <a:pt x="202143" y="390843"/>
                </a:lnTo>
                <a:lnTo>
                  <a:pt x="160343" y="374568"/>
                </a:lnTo>
                <a:lnTo>
                  <a:pt x="131973" y="355699"/>
                </a:lnTo>
                <a:lnTo>
                  <a:pt x="122312" y="349190"/>
                </a:lnTo>
                <a:lnTo>
                  <a:pt x="112459" y="342971"/>
                </a:lnTo>
                <a:lnTo>
                  <a:pt x="102414" y="337041"/>
                </a:lnTo>
                <a:lnTo>
                  <a:pt x="61275" y="309885"/>
                </a:lnTo>
                <a:lnTo>
                  <a:pt x="30379" y="278430"/>
                </a:lnTo>
                <a:lnTo>
                  <a:pt x="9896" y="242891"/>
                </a:lnTo>
                <a:lnTo>
                  <a:pt x="0" y="203481"/>
                </a:lnTo>
                <a:lnTo>
                  <a:pt x="859" y="160416"/>
                </a:lnTo>
                <a:lnTo>
                  <a:pt x="13001" y="113907"/>
                </a:lnTo>
                <a:lnTo>
                  <a:pt x="34948" y="74499"/>
                </a:lnTo>
                <a:lnTo>
                  <a:pt x="66130" y="42762"/>
                </a:lnTo>
                <a:lnTo>
                  <a:pt x="105979" y="19263"/>
                </a:lnTo>
                <a:lnTo>
                  <a:pt x="153926" y="4571"/>
                </a:lnTo>
                <a:lnTo>
                  <a:pt x="204073" y="0"/>
                </a:lnTo>
                <a:lnTo>
                  <a:pt x="257432" y="3383"/>
                </a:lnTo>
                <a:lnTo>
                  <a:pt x="304350" y="13941"/>
                </a:lnTo>
                <a:lnTo>
                  <a:pt x="344577" y="31350"/>
                </a:lnTo>
                <a:lnTo>
                  <a:pt x="377862" y="55288"/>
                </a:lnTo>
                <a:lnTo>
                  <a:pt x="403955" y="85431"/>
                </a:lnTo>
                <a:lnTo>
                  <a:pt x="422605" y="121455"/>
                </a:lnTo>
                <a:lnTo>
                  <a:pt x="434084" y="168970"/>
                </a:lnTo>
                <a:lnTo>
                  <a:pt x="433229" y="217113"/>
                </a:lnTo>
                <a:lnTo>
                  <a:pt x="420551" y="264170"/>
                </a:lnTo>
                <a:lnTo>
                  <a:pt x="396557" y="308423"/>
                </a:lnTo>
                <a:lnTo>
                  <a:pt x="361756" y="348158"/>
                </a:lnTo>
                <a:lnTo>
                  <a:pt x="325686" y="374639"/>
                </a:lnTo>
                <a:lnTo>
                  <a:pt x="283886" y="390874"/>
                </a:lnTo>
                <a:lnTo>
                  <a:pt x="254259" y="395419"/>
                </a:lnTo>
                <a:lnTo>
                  <a:pt x="246754" y="39574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4620" y="5159422"/>
            <a:ext cx="415290" cy="410845"/>
          </a:xfrm>
          <a:custGeom>
            <a:avLst/>
            <a:gdLst/>
            <a:ahLst/>
            <a:cxnLst/>
            <a:rect l="l" t="t" r="r" b="b"/>
            <a:pathLst>
              <a:path w="415290" h="410845">
                <a:moveTo>
                  <a:pt x="193667" y="410497"/>
                </a:moveTo>
                <a:lnTo>
                  <a:pt x="144235" y="405030"/>
                </a:lnTo>
                <a:lnTo>
                  <a:pt x="102180" y="389305"/>
                </a:lnTo>
                <a:lnTo>
                  <a:pt x="67430" y="364337"/>
                </a:lnTo>
                <a:lnTo>
                  <a:pt x="39910" y="331140"/>
                </a:lnTo>
                <a:lnTo>
                  <a:pt x="19547" y="290727"/>
                </a:lnTo>
                <a:lnTo>
                  <a:pt x="6268" y="244114"/>
                </a:lnTo>
                <a:lnTo>
                  <a:pt x="0" y="192313"/>
                </a:lnTo>
                <a:lnTo>
                  <a:pt x="3346" y="147212"/>
                </a:lnTo>
                <a:lnTo>
                  <a:pt x="17306" y="106406"/>
                </a:lnTo>
                <a:lnTo>
                  <a:pt x="40608" y="70843"/>
                </a:lnTo>
                <a:lnTo>
                  <a:pt x="71984" y="41473"/>
                </a:lnTo>
                <a:lnTo>
                  <a:pt x="110163" y="19243"/>
                </a:lnTo>
                <a:lnTo>
                  <a:pt x="153875" y="5102"/>
                </a:lnTo>
                <a:lnTo>
                  <a:pt x="201850" y="0"/>
                </a:lnTo>
                <a:lnTo>
                  <a:pt x="251053" y="4887"/>
                </a:lnTo>
                <a:lnTo>
                  <a:pt x="296050" y="19331"/>
                </a:lnTo>
                <a:lnTo>
                  <a:pt x="335614" y="42200"/>
                </a:lnTo>
                <a:lnTo>
                  <a:pt x="368520" y="72365"/>
                </a:lnTo>
                <a:lnTo>
                  <a:pt x="393543" y="108695"/>
                </a:lnTo>
                <a:lnTo>
                  <a:pt x="409455" y="150058"/>
                </a:lnTo>
                <a:lnTo>
                  <a:pt x="415031" y="195326"/>
                </a:lnTo>
                <a:lnTo>
                  <a:pt x="408517" y="240182"/>
                </a:lnTo>
                <a:lnTo>
                  <a:pt x="390305" y="283719"/>
                </a:lnTo>
                <a:lnTo>
                  <a:pt x="362392" y="323905"/>
                </a:lnTo>
                <a:lnTo>
                  <a:pt x="326775" y="358708"/>
                </a:lnTo>
                <a:lnTo>
                  <a:pt x="285451" y="386095"/>
                </a:lnTo>
                <a:lnTo>
                  <a:pt x="240416" y="404035"/>
                </a:lnTo>
                <a:lnTo>
                  <a:pt x="193667" y="41049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5488" y="5167318"/>
            <a:ext cx="415290" cy="394970"/>
          </a:xfrm>
          <a:custGeom>
            <a:avLst/>
            <a:gdLst/>
            <a:ahLst/>
            <a:cxnLst/>
            <a:rect l="l" t="t" r="r" b="b"/>
            <a:pathLst>
              <a:path w="415290" h="394970">
                <a:moveTo>
                  <a:pt x="185275" y="394704"/>
                </a:moveTo>
                <a:lnTo>
                  <a:pt x="140684" y="389611"/>
                </a:lnTo>
                <a:lnTo>
                  <a:pt x="100856" y="374900"/>
                </a:lnTo>
                <a:lnTo>
                  <a:pt x="66557" y="351424"/>
                </a:lnTo>
                <a:lnTo>
                  <a:pt x="38555" y="320034"/>
                </a:lnTo>
                <a:lnTo>
                  <a:pt x="17617" y="281584"/>
                </a:lnTo>
                <a:lnTo>
                  <a:pt x="4509" y="236925"/>
                </a:lnTo>
                <a:lnTo>
                  <a:pt x="0" y="186910"/>
                </a:lnTo>
                <a:lnTo>
                  <a:pt x="5463" y="143325"/>
                </a:lnTo>
                <a:lnTo>
                  <a:pt x="21007" y="103710"/>
                </a:lnTo>
                <a:lnTo>
                  <a:pt x="45498" y="69061"/>
                </a:lnTo>
                <a:lnTo>
                  <a:pt x="77801" y="40371"/>
                </a:lnTo>
                <a:lnTo>
                  <a:pt x="116783" y="18635"/>
                </a:lnTo>
                <a:lnTo>
                  <a:pt x="161308" y="4846"/>
                </a:lnTo>
                <a:lnTo>
                  <a:pt x="210244" y="0"/>
                </a:lnTo>
                <a:lnTo>
                  <a:pt x="258634" y="4818"/>
                </a:lnTo>
                <a:lnTo>
                  <a:pt x="302325" y="18654"/>
                </a:lnTo>
                <a:lnTo>
                  <a:pt x="340303" y="40573"/>
                </a:lnTo>
                <a:lnTo>
                  <a:pt x="371554" y="69644"/>
                </a:lnTo>
                <a:lnTo>
                  <a:pt x="395067" y="104934"/>
                </a:lnTo>
                <a:lnTo>
                  <a:pt x="409827" y="145511"/>
                </a:lnTo>
                <a:lnTo>
                  <a:pt x="414823" y="190443"/>
                </a:lnTo>
                <a:lnTo>
                  <a:pt x="408406" y="235404"/>
                </a:lnTo>
                <a:lnTo>
                  <a:pt x="390309" y="277637"/>
                </a:lnTo>
                <a:lnTo>
                  <a:pt x="362266" y="315623"/>
                </a:lnTo>
                <a:lnTo>
                  <a:pt x="326009" y="347842"/>
                </a:lnTo>
                <a:lnTo>
                  <a:pt x="283270" y="372774"/>
                </a:lnTo>
                <a:lnTo>
                  <a:pt x="235781" y="388902"/>
                </a:lnTo>
                <a:lnTo>
                  <a:pt x="185275" y="39470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5268" y="5164305"/>
            <a:ext cx="408305" cy="401320"/>
          </a:xfrm>
          <a:custGeom>
            <a:avLst/>
            <a:gdLst/>
            <a:ahLst/>
            <a:cxnLst/>
            <a:rect l="l" t="t" r="r" b="b"/>
            <a:pathLst>
              <a:path w="408304" h="401320">
                <a:moveTo>
                  <a:pt x="209404" y="400834"/>
                </a:moveTo>
                <a:lnTo>
                  <a:pt x="164732" y="395274"/>
                </a:lnTo>
                <a:lnTo>
                  <a:pt x="122074" y="378935"/>
                </a:lnTo>
                <a:lnTo>
                  <a:pt x="83172" y="353530"/>
                </a:lnTo>
                <a:lnTo>
                  <a:pt x="49770" y="320773"/>
                </a:lnTo>
                <a:lnTo>
                  <a:pt x="23612" y="282379"/>
                </a:lnTo>
                <a:lnTo>
                  <a:pt x="6440" y="240062"/>
                </a:lnTo>
                <a:lnTo>
                  <a:pt x="0" y="195534"/>
                </a:lnTo>
                <a:lnTo>
                  <a:pt x="5013" y="150669"/>
                </a:lnTo>
                <a:lnTo>
                  <a:pt x="20298" y="109415"/>
                </a:lnTo>
                <a:lnTo>
                  <a:pt x="44603" y="72993"/>
                </a:lnTo>
                <a:lnTo>
                  <a:pt x="76677" y="42620"/>
                </a:lnTo>
                <a:lnTo>
                  <a:pt x="115267" y="19518"/>
                </a:lnTo>
                <a:lnTo>
                  <a:pt x="159122" y="4904"/>
                </a:lnTo>
                <a:lnTo>
                  <a:pt x="206991" y="0"/>
                </a:lnTo>
                <a:lnTo>
                  <a:pt x="254429" y="5037"/>
                </a:lnTo>
                <a:lnTo>
                  <a:pt x="297195" y="18828"/>
                </a:lnTo>
                <a:lnTo>
                  <a:pt x="334341" y="40456"/>
                </a:lnTo>
                <a:lnTo>
                  <a:pt x="364921" y="69004"/>
                </a:lnTo>
                <a:lnTo>
                  <a:pt x="387988" y="103557"/>
                </a:lnTo>
                <a:lnTo>
                  <a:pt x="402594" y="143199"/>
                </a:lnTo>
                <a:lnTo>
                  <a:pt x="407793" y="187014"/>
                </a:lnTo>
                <a:lnTo>
                  <a:pt x="403020" y="238628"/>
                </a:lnTo>
                <a:lnTo>
                  <a:pt x="389182" y="284554"/>
                </a:lnTo>
                <a:lnTo>
                  <a:pt x="367005" y="323993"/>
                </a:lnTo>
                <a:lnTo>
                  <a:pt x="337214" y="356141"/>
                </a:lnTo>
                <a:lnTo>
                  <a:pt x="300533" y="380199"/>
                </a:lnTo>
                <a:lnTo>
                  <a:pt x="257689" y="395364"/>
                </a:lnTo>
                <a:lnTo>
                  <a:pt x="209404" y="40083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0232" y="5174695"/>
            <a:ext cx="427355" cy="380365"/>
          </a:xfrm>
          <a:custGeom>
            <a:avLst/>
            <a:gdLst/>
            <a:ahLst/>
            <a:cxnLst/>
            <a:rect l="l" t="t" r="r" b="b"/>
            <a:pathLst>
              <a:path w="427354" h="380364">
                <a:moveTo>
                  <a:pt x="211233" y="379811"/>
                </a:moveTo>
                <a:lnTo>
                  <a:pt x="161526" y="377701"/>
                </a:lnTo>
                <a:lnTo>
                  <a:pt x="116459" y="366677"/>
                </a:lnTo>
                <a:lnTo>
                  <a:pt x="77117" y="347274"/>
                </a:lnTo>
                <a:lnTo>
                  <a:pt x="44587" y="320030"/>
                </a:lnTo>
                <a:lnTo>
                  <a:pt x="19956" y="285478"/>
                </a:lnTo>
                <a:lnTo>
                  <a:pt x="4311" y="244157"/>
                </a:lnTo>
                <a:lnTo>
                  <a:pt x="0" y="200521"/>
                </a:lnTo>
                <a:lnTo>
                  <a:pt x="7432" y="157355"/>
                </a:lnTo>
                <a:lnTo>
                  <a:pt x="25172" y="116297"/>
                </a:lnTo>
                <a:lnTo>
                  <a:pt x="51783" y="78987"/>
                </a:lnTo>
                <a:lnTo>
                  <a:pt x="85831" y="47064"/>
                </a:lnTo>
                <a:lnTo>
                  <a:pt x="125878" y="22165"/>
                </a:lnTo>
                <a:lnTo>
                  <a:pt x="170488" y="5931"/>
                </a:lnTo>
                <a:lnTo>
                  <a:pt x="218226" y="0"/>
                </a:lnTo>
                <a:lnTo>
                  <a:pt x="227724" y="4"/>
                </a:lnTo>
                <a:lnTo>
                  <a:pt x="274598" y="6501"/>
                </a:lnTo>
                <a:lnTo>
                  <a:pt x="318727" y="23447"/>
                </a:lnTo>
                <a:lnTo>
                  <a:pt x="357787" y="49954"/>
                </a:lnTo>
                <a:lnTo>
                  <a:pt x="389685" y="84608"/>
                </a:lnTo>
                <a:lnTo>
                  <a:pt x="412721" y="125554"/>
                </a:lnTo>
                <a:lnTo>
                  <a:pt x="425687" y="170633"/>
                </a:lnTo>
                <a:lnTo>
                  <a:pt x="427002" y="179949"/>
                </a:lnTo>
                <a:lnTo>
                  <a:pt x="425463" y="222940"/>
                </a:lnTo>
                <a:lnTo>
                  <a:pt x="412030" y="263548"/>
                </a:lnTo>
                <a:lnTo>
                  <a:pt x="387961" y="300288"/>
                </a:lnTo>
                <a:lnTo>
                  <a:pt x="354511" y="331677"/>
                </a:lnTo>
                <a:lnTo>
                  <a:pt x="312937" y="356232"/>
                </a:lnTo>
                <a:lnTo>
                  <a:pt x="264493" y="372470"/>
                </a:lnTo>
                <a:lnTo>
                  <a:pt x="211233" y="3798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692" y="5164305"/>
            <a:ext cx="404495" cy="401955"/>
          </a:xfrm>
          <a:custGeom>
            <a:avLst/>
            <a:gdLst/>
            <a:ahLst/>
            <a:cxnLst/>
            <a:rect l="l" t="t" r="r" b="b"/>
            <a:pathLst>
              <a:path w="404495" h="401954">
                <a:moveTo>
                  <a:pt x="201850" y="401561"/>
                </a:moveTo>
                <a:lnTo>
                  <a:pt x="157239" y="396245"/>
                </a:lnTo>
                <a:lnTo>
                  <a:pt x="115467" y="380885"/>
                </a:lnTo>
                <a:lnTo>
                  <a:pt x="77986" y="356901"/>
                </a:lnTo>
                <a:lnTo>
                  <a:pt x="46247" y="325714"/>
                </a:lnTo>
                <a:lnTo>
                  <a:pt x="21701" y="288741"/>
                </a:lnTo>
                <a:lnTo>
                  <a:pt x="5802" y="247402"/>
                </a:lnTo>
                <a:lnTo>
                  <a:pt x="0" y="203118"/>
                </a:lnTo>
                <a:lnTo>
                  <a:pt x="5369" y="157403"/>
                </a:lnTo>
                <a:lnTo>
                  <a:pt x="21052" y="115078"/>
                </a:lnTo>
                <a:lnTo>
                  <a:pt x="45737" y="77450"/>
                </a:lnTo>
                <a:lnTo>
                  <a:pt x="78112" y="45824"/>
                </a:lnTo>
                <a:lnTo>
                  <a:pt x="116864" y="21503"/>
                </a:lnTo>
                <a:lnTo>
                  <a:pt x="160680" y="5793"/>
                </a:lnTo>
                <a:lnTo>
                  <a:pt x="208250" y="0"/>
                </a:lnTo>
                <a:lnTo>
                  <a:pt x="260047" y="5912"/>
                </a:lnTo>
                <a:lnTo>
                  <a:pt x="306666" y="23850"/>
                </a:lnTo>
                <a:lnTo>
                  <a:pt x="346249" y="52091"/>
                </a:lnTo>
                <a:lnTo>
                  <a:pt x="376941" y="88912"/>
                </a:lnTo>
                <a:lnTo>
                  <a:pt x="396886" y="132591"/>
                </a:lnTo>
                <a:lnTo>
                  <a:pt x="404226" y="181404"/>
                </a:lnTo>
                <a:lnTo>
                  <a:pt x="398626" y="227910"/>
                </a:lnTo>
                <a:lnTo>
                  <a:pt x="382292" y="272631"/>
                </a:lnTo>
                <a:lnTo>
                  <a:pt x="357002" y="313625"/>
                </a:lnTo>
                <a:lnTo>
                  <a:pt x="324534" y="348955"/>
                </a:lnTo>
                <a:lnTo>
                  <a:pt x="286668" y="376680"/>
                </a:lnTo>
                <a:lnTo>
                  <a:pt x="245180" y="394862"/>
                </a:lnTo>
                <a:lnTo>
                  <a:pt x="201850" y="40156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1555" y="5176669"/>
            <a:ext cx="417195" cy="376555"/>
          </a:xfrm>
          <a:custGeom>
            <a:avLst/>
            <a:gdLst/>
            <a:ahLst/>
            <a:cxnLst/>
            <a:rect l="l" t="t" r="r" b="b"/>
            <a:pathLst>
              <a:path w="417195" h="376554">
                <a:moveTo>
                  <a:pt x="204473" y="376003"/>
                </a:moveTo>
                <a:lnTo>
                  <a:pt x="151332" y="370741"/>
                </a:lnTo>
                <a:lnTo>
                  <a:pt x="105485" y="357874"/>
                </a:lnTo>
                <a:lnTo>
                  <a:pt x="67343" y="337777"/>
                </a:lnTo>
                <a:lnTo>
                  <a:pt x="37314" y="310820"/>
                </a:lnTo>
                <a:lnTo>
                  <a:pt x="15807" y="277376"/>
                </a:lnTo>
                <a:lnTo>
                  <a:pt x="3233" y="237819"/>
                </a:lnTo>
                <a:lnTo>
                  <a:pt x="0" y="192521"/>
                </a:lnTo>
                <a:lnTo>
                  <a:pt x="7073" y="146373"/>
                </a:lnTo>
                <a:lnTo>
                  <a:pt x="24356" y="104710"/>
                </a:lnTo>
                <a:lnTo>
                  <a:pt x="50662" y="68570"/>
                </a:lnTo>
                <a:lnTo>
                  <a:pt x="84807" y="38992"/>
                </a:lnTo>
                <a:lnTo>
                  <a:pt x="125604" y="17012"/>
                </a:lnTo>
                <a:lnTo>
                  <a:pt x="171868" y="3669"/>
                </a:lnTo>
                <a:lnTo>
                  <a:pt x="222413" y="0"/>
                </a:lnTo>
                <a:lnTo>
                  <a:pt x="270219" y="5868"/>
                </a:lnTo>
                <a:lnTo>
                  <a:pt x="312794" y="19990"/>
                </a:lnTo>
                <a:lnTo>
                  <a:pt x="349276" y="41546"/>
                </a:lnTo>
                <a:lnTo>
                  <a:pt x="378803" y="69720"/>
                </a:lnTo>
                <a:lnTo>
                  <a:pt x="400512" y="103694"/>
                </a:lnTo>
                <a:lnTo>
                  <a:pt x="413540" y="142649"/>
                </a:lnTo>
                <a:lnTo>
                  <a:pt x="417025" y="185767"/>
                </a:lnTo>
                <a:lnTo>
                  <a:pt x="409573" y="226827"/>
                </a:lnTo>
                <a:lnTo>
                  <a:pt x="391284" y="266128"/>
                </a:lnTo>
                <a:lnTo>
                  <a:pt x="364078" y="301948"/>
                </a:lnTo>
                <a:lnTo>
                  <a:pt x="329874" y="332567"/>
                </a:lnTo>
                <a:lnTo>
                  <a:pt x="290593" y="356263"/>
                </a:lnTo>
                <a:lnTo>
                  <a:pt x="248152" y="371315"/>
                </a:lnTo>
                <a:lnTo>
                  <a:pt x="204473" y="37600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686" y="5179059"/>
            <a:ext cx="417195" cy="370840"/>
          </a:xfrm>
          <a:custGeom>
            <a:avLst/>
            <a:gdLst/>
            <a:ahLst/>
            <a:cxnLst/>
            <a:rect l="l" t="t" r="r" b="b"/>
            <a:pathLst>
              <a:path w="417195" h="370839">
                <a:moveTo>
                  <a:pt x="217763" y="370511"/>
                </a:moveTo>
                <a:lnTo>
                  <a:pt x="171521" y="360003"/>
                </a:lnTo>
                <a:lnTo>
                  <a:pt x="105348" y="335418"/>
                </a:lnTo>
                <a:lnTo>
                  <a:pt x="48774" y="299223"/>
                </a:lnTo>
                <a:lnTo>
                  <a:pt x="20729" y="262513"/>
                </a:lnTo>
                <a:lnTo>
                  <a:pt x="4665" y="222555"/>
                </a:lnTo>
                <a:lnTo>
                  <a:pt x="0" y="181168"/>
                </a:lnTo>
                <a:lnTo>
                  <a:pt x="6153" y="140170"/>
                </a:lnTo>
                <a:lnTo>
                  <a:pt x="22546" y="101377"/>
                </a:lnTo>
                <a:lnTo>
                  <a:pt x="48597" y="66609"/>
                </a:lnTo>
                <a:lnTo>
                  <a:pt x="83726" y="37682"/>
                </a:lnTo>
                <a:lnTo>
                  <a:pt x="127353" y="16415"/>
                </a:lnTo>
                <a:lnTo>
                  <a:pt x="164974" y="6584"/>
                </a:lnTo>
                <a:lnTo>
                  <a:pt x="203309" y="0"/>
                </a:lnTo>
                <a:lnTo>
                  <a:pt x="256950" y="3306"/>
                </a:lnTo>
                <a:lnTo>
                  <a:pt x="303570" y="13933"/>
                </a:lnTo>
                <a:lnTo>
                  <a:pt x="343000" y="32944"/>
                </a:lnTo>
                <a:lnTo>
                  <a:pt x="375067" y="61400"/>
                </a:lnTo>
                <a:lnTo>
                  <a:pt x="399600" y="100364"/>
                </a:lnTo>
                <a:lnTo>
                  <a:pt x="416029" y="152301"/>
                </a:lnTo>
                <a:lnTo>
                  <a:pt x="416622" y="202923"/>
                </a:lnTo>
                <a:lnTo>
                  <a:pt x="401518" y="251773"/>
                </a:lnTo>
                <a:lnTo>
                  <a:pt x="370854" y="298392"/>
                </a:lnTo>
                <a:lnTo>
                  <a:pt x="337202" y="331769"/>
                </a:lnTo>
                <a:lnTo>
                  <a:pt x="300523" y="355507"/>
                </a:lnTo>
                <a:lnTo>
                  <a:pt x="260737" y="368717"/>
                </a:lnTo>
                <a:lnTo>
                  <a:pt x="217763" y="3705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9220" y="5167734"/>
            <a:ext cx="387350" cy="393700"/>
          </a:xfrm>
          <a:custGeom>
            <a:avLst/>
            <a:gdLst/>
            <a:ahLst/>
            <a:cxnLst/>
            <a:rect l="l" t="t" r="r" b="b"/>
            <a:pathLst>
              <a:path w="387350" h="393700">
                <a:moveTo>
                  <a:pt x="167859" y="393457"/>
                </a:moveTo>
                <a:lnTo>
                  <a:pt x="119070" y="387481"/>
                </a:lnTo>
                <a:lnTo>
                  <a:pt x="77945" y="369892"/>
                </a:lnTo>
                <a:lnTo>
                  <a:pt x="44981" y="341197"/>
                </a:lnTo>
                <a:lnTo>
                  <a:pt x="20671" y="301905"/>
                </a:lnTo>
                <a:lnTo>
                  <a:pt x="5512" y="252523"/>
                </a:lnTo>
                <a:lnTo>
                  <a:pt x="0" y="193560"/>
                </a:lnTo>
                <a:lnTo>
                  <a:pt x="4517" y="148046"/>
                </a:lnTo>
                <a:lnTo>
                  <a:pt x="18335" y="106897"/>
                </a:lnTo>
                <a:lnTo>
                  <a:pt x="40504" y="71065"/>
                </a:lnTo>
                <a:lnTo>
                  <a:pt x="70072" y="41505"/>
                </a:lnTo>
                <a:lnTo>
                  <a:pt x="106089" y="19172"/>
                </a:lnTo>
                <a:lnTo>
                  <a:pt x="147604" y="5018"/>
                </a:lnTo>
                <a:lnTo>
                  <a:pt x="193667" y="0"/>
                </a:lnTo>
                <a:lnTo>
                  <a:pt x="245241" y="6178"/>
                </a:lnTo>
                <a:lnTo>
                  <a:pt x="291309" y="23696"/>
                </a:lnTo>
                <a:lnTo>
                  <a:pt x="330197" y="51026"/>
                </a:lnTo>
                <a:lnTo>
                  <a:pt x="360229" y="86642"/>
                </a:lnTo>
                <a:lnTo>
                  <a:pt x="379729" y="129017"/>
                </a:lnTo>
                <a:lnTo>
                  <a:pt x="387021" y="176624"/>
                </a:lnTo>
                <a:lnTo>
                  <a:pt x="380997" y="222091"/>
                </a:lnTo>
                <a:lnTo>
                  <a:pt x="363190" y="266056"/>
                </a:lnTo>
                <a:lnTo>
                  <a:pt x="335612" y="306523"/>
                </a:lnTo>
                <a:lnTo>
                  <a:pt x="300277" y="341494"/>
                </a:lnTo>
                <a:lnTo>
                  <a:pt x="259198" y="368972"/>
                </a:lnTo>
                <a:lnTo>
                  <a:pt x="214387" y="386959"/>
                </a:lnTo>
                <a:lnTo>
                  <a:pt x="167859" y="39345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06723" y="5182279"/>
            <a:ext cx="413384" cy="365125"/>
          </a:xfrm>
          <a:custGeom>
            <a:avLst/>
            <a:gdLst/>
            <a:ahLst/>
            <a:cxnLst/>
            <a:rect l="l" t="t" r="r" b="b"/>
            <a:pathLst>
              <a:path w="413384" h="365125">
                <a:moveTo>
                  <a:pt x="223803" y="364570"/>
                </a:moveTo>
                <a:lnTo>
                  <a:pt x="164921" y="362496"/>
                </a:lnTo>
                <a:lnTo>
                  <a:pt x="114769" y="352797"/>
                </a:lnTo>
                <a:lnTo>
                  <a:pt x="72808" y="333628"/>
                </a:lnTo>
                <a:lnTo>
                  <a:pt x="39695" y="306171"/>
                </a:lnTo>
                <a:lnTo>
                  <a:pt x="16086" y="271605"/>
                </a:lnTo>
                <a:lnTo>
                  <a:pt x="2635" y="231112"/>
                </a:lnTo>
                <a:lnTo>
                  <a:pt x="0" y="185871"/>
                </a:lnTo>
                <a:lnTo>
                  <a:pt x="10269" y="139231"/>
                </a:lnTo>
                <a:lnTo>
                  <a:pt x="33296" y="95454"/>
                </a:lnTo>
                <a:lnTo>
                  <a:pt x="66383" y="57091"/>
                </a:lnTo>
                <a:lnTo>
                  <a:pt x="106831" y="26693"/>
                </a:lnTo>
                <a:lnTo>
                  <a:pt x="151942" y="6812"/>
                </a:lnTo>
                <a:lnTo>
                  <a:pt x="199018" y="0"/>
                </a:lnTo>
                <a:lnTo>
                  <a:pt x="246819" y="4884"/>
                </a:lnTo>
                <a:lnTo>
                  <a:pt x="290278" y="17772"/>
                </a:lnTo>
                <a:lnTo>
                  <a:pt x="328557" y="37679"/>
                </a:lnTo>
                <a:lnTo>
                  <a:pt x="360818" y="63620"/>
                </a:lnTo>
                <a:lnTo>
                  <a:pt x="386225" y="94610"/>
                </a:lnTo>
                <a:lnTo>
                  <a:pt x="403938" y="129663"/>
                </a:lnTo>
                <a:lnTo>
                  <a:pt x="413122" y="167794"/>
                </a:lnTo>
                <a:lnTo>
                  <a:pt x="412937" y="208019"/>
                </a:lnTo>
                <a:lnTo>
                  <a:pt x="402547" y="249352"/>
                </a:lnTo>
                <a:lnTo>
                  <a:pt x="380822" y="292344"/>
                </a:lnTo>
                <a:lnTo>
                  <a:pt x="352504" y="324401"/>
                </a:lnTo>
                <a:lnTo>
                  <a:pt x="317175" y="346483"/>
                </a:lnTo>
                <a:lnTo>
                  <a:pt x="274415" y="359552"/>
                </a:lnTo>
                <a:lnTo>
                  <a:pt x="223803" y="36457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2473" y="5169084"/>
            <a:ext cx="392430" cy="391795"/>
          </a:xfrm>
          <a:custGeom>
            <a:avLst/>
            <a:gdLst/>
            <a:ahLst/>
            <a:cxnLst/>
            <a:rect l="l" t="t" r="r" b="b"/>
            <a:pathLst>
              <a:path w="392429" h="391795">
                <a:moveTo>
                  <a:pt x="180868" y="391380"/>
                </a:moveTo>
                <a:lnTo>
                  <a:pt x="139363" y="385864"/>
                </a:lnTo>
                <a:lnTo>
                  <a:pt x="101140" y="370159"/>
                </a:lnTo>
                <a:lnTo>
                  <a:pt x="67365" y="345523"/>
                </a:lnTo>
                <a:lnTo>
                  <a:pt x="39199" y="313215"/>
                </a:lnTo>
                <a:lnTo>
                  <a:pt x="17808" y="274495"/>
                </a:lnTo>
                <a:lnTo>
                  <a:pt x="4353" y="230623"/>
                </a:lnTo>
                <a:lnTo>
                  <a:pt x="0" y="182858"/>
                </a:lnTo>
                <a:lnTo>
                  <a:pt x="5537" y="139792"/>
                </a:lnTo>
                <a:lnTo>
                  <a:pt x="20471" y="100807"/>
                </a:lnTo>
                <a:lnTo>
                  <a:pt x="43766" y="66844"/>
                </a:lnTo>
                <a:lnTo>
                  <a:pt x="74387" y="38842"/>
                </a:lnTo>
                <a:lnTo>
                  <a:pt x="111300" y="17741"/>
                </a:lnTo>
                <a:lnTo>
                  <a:pt x="153468" y="4480"/>
                </a:lnTo>
                <a:lnTo>
                  <a:pt x="199857" y="0"/>
                </a:lnTo>
                <a:lnTo>
                  <a:pt x="251944" y="6477"/>
                </a:lnTo>
                <a:lnTo>
                  <a:pt x="298284" y="24808"/>
                </a:lnTo>
                <a:lnTo>
                  <a:pt x="337187" y="53338"/>
                </a:lnTo>
                <a:lnTo>
                  <a:pt x="366963" y="90413"/>
                </a:lnTo>
                <a:lnTo>
                  <a:pt x="385921" y="134380"/>
                </a:lnTo>
                <a:lnTo>
                  <a:pt x="392371" y="183586"/>
                </a:lnTo>
                <a:lnTo>
                  <a:pt x="385659" y="226272"/>
                </a:lnTo>
                <a:lnTo>
                  <a:pt x="367572" y="268081"/>
                </a:lnTo>
                <a:lnTo>
                  <a:pt x="340233" y="306939"/>
                </a:lnTo>
                <a:lnTo>
                  <a:pt x="305768" y="340771"/>
                </a:lnTo>
                <a:lnTo>
                  <a:pt x="266302" y="367504"/>
                </a:lnTo>
                <a:lnTo>
                  <a:pt x="223960" y="385065"/>
                </a:lnTo>
                <a:lnTo>
                  <a:pt x="180868" y="39138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2009" y="5173656"/>
            <a:ext cx="389255" cy="382905"/>
          </a:xfrm>
          <a:custGeom>
            <a:avLst/>
            <a:gdLst/>
            <a:ahLst/>
            <a:cxnLst/>
            <a:rect l="l" t="t" r="r" b="b"/>
            <a:pathLst>
              <a:path w="389254" h="382904">
                <a:moveTo>
                  <a:pt x="167859" y="382340"/>
                </a:moveTo>
                <a:lnTo>
                  <a:pt x="120163" y="375739"/>
                </a:lnTo>
                <a:lnTo>
                  <a:pt x="79134" y="357751"/>
                </a:lnTo>
                <a:lnTo>
                  <a:pt x="45689" y="329392"/>
                </a:lnTo>
                <a:lnTo>
                  <a:pt x="20741" y="291673"/>
                </a:lnTo>
                <a:lnTo>
                  <a:pt x="5206" y="245608"/>
                </a:lnTo>
                <a:lnTo>
                  <a:pt x="0" y="192209"/>
                </a:lnTo>
                <a:lnTo>
                  <a:pt x="5047" y="146345"/>
                </a:lnTo>
                <a:lnTo>
                  <a:pt x="19231" y="105160"/>
                </a:lnTo>
                <a:lnTo>
                  <a:pt x="41658" y="69526"/>
                </a:lnTo>
                <a:lnTo>
                  <a:pt x="71430" y="40319"/>
                </a:lnTo>
                <a:lnTo>
                  <a:pt x="107654" y="18413"/>
                </a:lnTo>
                <a:lnTo>
                  <a:pt x="149432" y="4682"/>
                </a:lnTo>
                <a:lnTo>
                  <a:pt x="195871" y="0"/>
                </a:lnTo>
                <a:lnTo>
                  <a:pt x="247945" y="6322"/>
                </a:lnTo>
                <a:lnTo>
                  <a:pt x="295106" y="24157"/>
                </a:lnTo>
                <a:lnTo>
                  <a:pt x="335063" y="51805"/>
                </a:lnTo>
                <a:lnTo>
                  <a:pt x="365525" y="87565"/>
                </a:lnTo>
                <a:lnTo>
                  <a:pt x="384202" y="129738"/>
                </a:lnTo>
                <a:lnTo>
                  <a:pt x="388804" y="176624"/>
                </a:lnTo>
                <a:lnTo>
                  <a:pt x="382522" y="220843"/>
                </a:lnTo>
                <a:lnTo>
                  <a:pt x="369098" y="263207"/>
                </a:lnTo>
                <a:lnTo>
                  <a:pt x="347760" y="301864"/>
                </a:lnTo>
                <a:lnTo>
                  <a:pt x="317738" y="334960"/>
                </a:lnTo>
                <a:lnTo>
                  <a:pt x="278261" y="360640"/>
                </a:lnTo>
                <a:lnTo>
                  <a:pt x="228558" y="377052"/>
                </a:lnTo>
                <a:lnTo>
                  <a:pt x="167859" y="38234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0672" y="5170643"/>
            <a:ext cx="379095" cy="388620"/>
          </a:xfrm>
          <a:custGeom>
            <a:avLst/>
            <a:gdLst/>
            <a:ahLst/>
            <a:cxnLst/>
            <a:rect l="l" t="t" r="r" b="b"/>
            <a:pathLst>
              <a:path w="379095" h="388620">
                <a:moveTo>
                  <a:pt x="186638" y="388159"/>
                </a:moveTo>
                <a:lnTo>
                  <a:pt x="145430" y="382274"/>
                </a:lnTo>
                <a:lnTo>
                  <a:pt x="106537" y="365738"/>
                </a:lnTo>
                <a:lnTo>
                  <a:pt x="71480" y="340225"/>
                </a:lnTo>
                <a:lnTo>
                  <a:pt x="41778" y="307411"/>
                </a:lnTo>
                <a:lnTo>
                  <a:pt x="18951" y="268972"/>
                </a:lnTo>
                <a:lnTo>
                  <a:pt x="4519" y="226585"/>
                </a:lnTo>
                <a:lnTo>
                  <a:pt x="0" y="181923"/>
                </a:lnTo>
                <a:lnTo>
                  <a:pt x="420" y="172877"/>
                </a:lnTo>
                <a:lnTo>
                  <a:pt x="9113" y="128597"/>
                </a:lnTo>
                <a:lnTo>
                  <a:pt x="28317" y="87692"/>
                </a:lnTo>
                <a:lnTo>
                  <a:pt x="56916" y="52555"/>
                </a:lnTo>
                <a:lnTo>
                  <a:pt x="93216" y="25273"/>
                </a:lnTo>
                <a:lnTo>
                  <a:pt x="135065" y="7460"/>
                </a:lnTo>
                <a:lnTo>
                  <a:pt x="180013" y="151"/>
                </a:lnTo>
                <a:lnTo>
                  <a:pt x="189156" y="0"/>
                </a:lnTo>
                <a:lnTo>
                  <a:pt x="239527" y="6520"/>
                </a:lnTo>
                <a:lnTo>
                  <a:pt x="284969" y="24873"/>
                </a:lnTo>
                <a:lnTo>
                  <a:pt x="323562" y="53247"/>
                </a:lnTo>
                <a:lnTo>
                  <a:pt x="353387" y="89828"/>
                </a:lnTo>
                <a:lnTo>
                  <a:pt x="372522" y="132805"/>
                </a:lnTo>
                <a:lnTo>
                  <a:pt x="379047" y="180365"/>
                </a:lnTo>
                <a:lnTo>
                  <a:pt x="373377" y="226552"/>
                </a:lnTo>
                <a:lnTo>
                  <a:pt x="358107" y="269722"/>
                </a:lnTo>
                <a:lnTo>
                  <a:pt x="334633" y="308385"/>
                </a:lnTo>
                <a:lnTo>
                  <a:pt x="304353" y="341051"/>
                </a:lnTo>
                <a:lnTo>
                  <a:pt x="268663" y="366228"/>
                </a:lnTo>
                <a:lnTo>
                  <a:pt x="228959" y="382428"/>
                </a:lnTo>
                <a:lnTo>
                  <a:pt x="186638" y="38815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8044" y="5185085"/>
            <a:ext cx="390525" cy="360045"/>
          </a:xfrm>
          <a:custGeom>
            <a:avLst/>
            <a:gdLst/>
            <a:ahLst/>
            <a:cxnLst/>
            <a:rect l="l" t="t" r="r" b="b"/>
            <a:pathLst>
              <a:path w="390525" h="360045">
                <a:moveTo>
                  <a:pt x="209089" y="359483"/>
                </a:moveTo>
                <a:lnTo>
                  <a:pt x="159375" y="353889"/>
                </a:lnTo>
                <a:lnTo>
                  <a:pt x="114462" y="339628"/>
                </a:lnTo>
                <a:lnTo>
                  <a:pt x="75438" y="317675"/>
                </a:lnTo>
                <a:lnTo>
                  <a:pt x="43392" y="289006"/>
                </a:lnTo>
                <a:lnTo>
                  <a:pt x="19411" y="254599"/>
                </a:lnTo>
                <a:lnTo>
                  <a:pt x="4584" y="215427"/>
                </a:lnTo>
                <a:lnTo>
                  <a:pt x="0" y="172469"/>
                </a:lnTo>
                <a:lnTo>
                  <a:pt x="7458" y="124960"/>
                </a:lnTo>
                <a:lnTo>
                  <a:pt x="27110" y="83102"/>
                </a:lnTo>
                <a:lnTo>
                  <a:pt x="57386" y="48286"/>
                </a:lnTo>
                <a:lnTo>
                  <a:pt x="96721" y="21903"/>
                </a:lnTo>
                <a:lnTo>
                  <a:pt x="143545" y="5343"/>
                </a:lnTo>
                <a:lnTo>
                  <a:pt x="196290" y="0"/>
                </a:lnTo>
                <a:lnTo>
                  <a:pt x="249892" y="6655"/>
                </a:lnTo>
                <a:lnTo>
                  <a:pt x="296944" y="24565"/>
                </a:lnTo>
                <a:lnTo>
                  <a:pt x="335981" y="52364"/>
                </a:lnTo>
                <a:lnTo>
                  <a:pt x="365541" y="88681"/>
                </a:lnTo>
                <a:lnTo>
                  <a:pt x="384161" y="132151"/>
                </a:lnTo>
                <a:lnTo>
                  <a:pt x="390378" y="181404"/>
                </a:lnTo>
                <a:lnTo>
                  <a:pt x="383215" y="227719"/>
                </a:lnTo>
                <a:lnTo>
                  <a:pt x="363986" y="270193"/>
                </a:lnTo>
                <a:lnTo>
                  <a:pt x="334827" y="306716"/>
                </a:lnTo>
                <a:lnTo>
                  <a:pt x="297868" y="335179"/>
                </a:lnTo>
                <a:lnTo>
                  <a:pt x="255245" y="353471"/>
                </a:lnTo>
                <a:lnTo>
                  <a:pt x="209089" y="35948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6923" y="632435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268"/>
                </a:lnTo>
                <a:lnTo>
                  <a:pt x="269" y="1072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5055" y="681281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536"/>
                </a:moveTo>
                <a:lnTo>
                  <a:pt x="0" y="0"/>
                </a:lnTo>
                <a:lnTo>
                  <a:pt x="1348" y="1608"/>
                </a:lnTo>
                <a:lnTo>
                  <a:pt x="53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7771" y="689109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536"/>
                </a:moveTo>
                <a:lnTo>
                  <a:pt x="269" y="268"/>
                </a:lnTo>
                <a:lnTo>
                  <a:pt x="269" y="0"/>
                </a:lnTo>
                <a:lnTo>
                  <a:pt x="539" y="536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7482" y="663078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804"/>
                </a:moveTo>
                <a:lnTo>
                  <a:pt x="0" y="0"/>
                </a:lnTo>
                <a:lnTo>
                  <a:pt x="269" y="268"/>
                </a:lnTo>
                <a:lnTo>
                  <a:pt x="269" y="1340"/>
                </a:lnTo>
                <a:lnTo>
                  <a:pt x="0" y="804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5574" y="6181203"/>
            <a:ext cx="1905" cy="6985"/>
          </a:xfrm>
          <a:custGeom>
            <a:avLst/>
            <a:gdLst/>
            <a:ahLst/>
            <a:cxnLst/>
            <a:rect l="l" t="t" r="r" b="b"/>
            <a:pathLst>
              <a:path w="1905" h="6985">
                <a:moveTo>
                  <a:pt x="1066" y="3746"/>
                </a:moveTo>
                <a:lnTo>
                  <a:pt x="800" y="1600"/>
                </a:lnTo>
                <a:lnTo>
                  <a:pt x="800" y="800"/>
                </a:lnTo>
                <a:lnTo>
                  <a:pt x="0" y="2679"/>
                </a:lnTo>
                <a:lnTo>
                  <a:pt x="0" y="4546"/>
                </a:lnTo>
                <a:lnTo>
                  <a:pt x="266" y="6426"/>
                </a:lnTo>
                <a:lnTo>
                  <a:pt x="1066" y="6426"/>
                </a:lnTo>
                <a:lnTo>
                  <a:pt x="1066" y="3746"/>
                </a:lnTo>
                <a:close/>
              </a:path>
              <a:path w="1905" h="6985">
                <a:moveTo>
                  <a:pt x="1066" y="0"/>
                </a:moveTo>
                <a:lnTo>
                  <a:pt x="800" y="533"/>
                </a:lnTo>
                <a:lnTo>
                  <a:pt x="1066" y="266"/>
                </a:lnTo>
                <a:lnTo>
                  <a:pt x="1066" y="0"/>
                </a:lnTo>
                <a:close/>
              </a:path>
              <a:path w="1905" h="6985">
                <a:moveTo>
                  <a:pt x="1612" y="2133"/>
                </a:moveTo>
                <a:lnTo>
                  <a:pt x="1066" y="2946"/>
                </a:lnTo>
                <a:lnTo>
                  <a:pt x="1066" y="3746"/>
                </a:lnTo>
                <a:lnTo>
                  <a:pt x="1612" y="2133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1817" y="59179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0"/>
                </a:lnTo>
                <a:lnTo>
                  <a:pt x="539" y="268"/>
                </a:lnTo>
                <a:lnTo>
                  <a:pt x="539" y="804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6481" y="663721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536"/>
                </a:moveTo>
                <a:lnTo>
                  <a:pt x="0" y="0"/>
                </a:lnTo>
                <a:lnTo>
                  <a:pt x="269" y="268"/>
                </a:lnTo>
                <a:lnTo>
                  <a:pt x="26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0449" y="5960285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268"/>
                </a:moveTo>
                <a:lnTo>
                  <a:pt x="269" y="0"/>
                </a:lnTo>
                <a:lnTo>
                  <a:pt x="1348" y="536"/>
                </a:lnTo>
                <a:lnTo>
                  <a:pt x="0" y="26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6403" y="681442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539" y="536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2107" y="696348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536"/>
                </a:moveTo>
                <a:lnTo>
                  <a:pt x="0" y="268"/>
                </a:lnTo>
                <a:lnTo>
                  <a:pt x="269" y="268"/>
                </a:lnTo>
                <a:lnTo>
                  <a:pt x="809" y="0"/>
                </a:lnTo>
                <a:lnTo>
                  <a:pt x="1078" y="0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04819" y="700878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608"/>
                </a:moveTo>
                <a:lnTo>
                  <a:pt x="809" y="0"/>
                </a:lnTo>
                <a:lnTo>
                  <a:pt x="1078" y="0"/>
                </a:lnTo>
                <a:lnTo>
                  <a:pt x="1348" y="268"/>
                </a:lnTo>
                <a:lnTo>
                  <a:pt x="0" y="160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554621" y="5893263"/>
            <a:ext cx="399415" cy="1314450"/>
            <a:chOff x="2554621" y="5893263"/>
            <a:chExt cx="399415" cy="1314450"/>
          </a:xfrm>
        </p:grpSpPr>
        <p:sp>
          <p:nvSpPr>
            <p:cNvPr id="30" name="object 30"/>
            <p:cNvSpPr/>
            <p:nvPr/>
          </p:nvSpPr>
          <p:spPr>
            <a:xfrm>
              <a:off x="2715145" y="5893269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60" h="1297940">
                  <a:moveTo>
                    <a:pt x="43192" y="1197559"/>
                  </a:moveTo>
                  <a:lnTo>
                    <a:pt x="41313" y="1201585"/>
                  </a:lnTo>
                  <a:lnTo>
                    <a:pt x="41313" y="1202118"/>
                  </a:lnTo>
                  <a:lnTo>
                    <a:pt x="43192" y="1197559"/>
                  </a:lnTo>
                  <a:close/>
                </a:path>
                <a:path w="238760" h="1297940">
                  <a:moveTo>
                    <a:pt x="52070" y="1149578"/>
                  </a:moveTo>
                  <a:lnTo>
                    <a:pt x="50800" y="1141260"/>
                  </a:lnTo>
                  <a:lnTo>
                    <a:pt x="50800" y="1146467"/>
                  </a:lnTo>
                  <a:lnTo>
                    <a:pt x="49530" y="1156538"/>
                  </a:lnTo>
                  <a:lnTo>
                    <a:pt x="50800" y="1156817"/>
                  </a:lnTo>
                  <a:lnTo>
                    <a:pt x="52070" y="1149578"/>
                  </a:lnTo>
                  <a:close/>
                </a:path>
                <a:path w="238760" h="1297940">
                  <a:moveTo>
                    <a:pt x="58420" y="1078801"/>
                  </a:moveTo>
                  <a:lnTo>
                    <a:pt x="58280" y="1080389"/>
                  </a:lnTo>
                  <a:lnTo>
                    <a:pt x="58420" y="1080947"/>
                  </a:lnTo>
                  <a:lnTo>
                    <a:pt x="58420" y="1078801"/>
                  </a:lnTo>
                  <a:close/>
                </a:path>
                <a:path w="238760" h="1297940">
                  <a:moveTo>
                    <a:pt x="69850" y="934567"/>
                  </a:moveTo>
                  <a:lnTo>
                    <a:pt x="69621" y="934859"/>
                  </a:lnTo>
                  <a:lnTo>
                    <a:pt x="69850" y="936447"/>
                  </a:lnTo>
                  <a:lnTo>
                    <a:pt x="69850" y="934567"/>
                  </a:lnTo>
                  <a:close/>
                </a:path>
                <a:path w="238760" h="1297940">
                  <a:moveTo>
                    <a:pt x="71120" y="823302"/>
                  </a:moveTo>
                  <a:lnTo>
                    <a:pt x="67614" y="826516"/>
                  </a:lnTo>
                  <a:lnTo>
                    <a:pt x="69850" y="828395"/>
                  </a:lnTo>
                  <a:lnTo>
                    <a:pt x="71120" y="823302"/>
                  </a:lnTo>
                  <a:close/>
                </a:path>
                <a:path w="238760" h="1297940">
                  <a:moveTo>
                    <a:pt x="72390" y="939393"/>
                  </a:moveTo>
                  <a:lnTo>
                    <a:pt x="69850" y="932954"/>
                  </a:lnTo>
                  <a:lnTo>
                    <a:pt x="69850" y="934567"/>
                  </a:lnTo>
                  <a:lnTo>
                    <a:pt x="72390" y="939393"/>
                  </a:lnTo>
                  <a:close/>
                </a:path>
                <a:path w="238760" h="1297940">
                  <a:moveTo>
                    <a:pt x="73660" y="1175308"/>
                  </a:moveTo>
                  <a:lnTo>
                    <a:pt x="68580" y="1178255"/>
                  </a:lnTo>
                  <a:lnTo>
                    <a:pt x="71120" y="1177721"/>
                  </a:lnTo>
                  <a:lnTo>
                    <a:pt x="73660" y="1176108"/>
                  </a:lnTo>
                  <a:lnTo>
                    <a:pt x="73660" y="1175308"/>
                  </a:lnTo>
                  <a:close/>
                </a:path>
                <a:path w="238760" h="1297940">
                  <a:moveTo>
                    <a:pt x="73660" y="737247"/>
                  </a:moveTo>
                  <a:lnTo>
                    <a:pt x="73342" y="737184"/>
                  </a:lnTo>
                  <a:lnTo>
                    <a:pt x="73660" y="737514"/>
                  </a:lnTo>
                  <a:lnTo>
                    <a:pt x="73660" y="737247"/>
                  </a:lnTo>
                  <a:close/>
                </a:path>
                <a:path w="238760" h="1297940">
                  <a:moveTo>
                    <a:pt x="82550" y="121450"/>
                  </a:moveTo>
                  <a:lnTo>
                    <a:pt x="82054" y="122351"/>
                  </a:lnTo>
                  <a:lnTo>
                    <a:pt x="82550" y="124663"/>
                  </a:lnTo>
                  <a:lnTo>
                    <a:pt x="82550" y="121450"/>
                  </a:lnTo>
                  <a:close/>
                </a:path>
                <a:path w="238760" h="1297940">
                  <a:moveTo>
                    <a:pt x="83820" y="401332"/>
                  </a:moveTo>
                  <a:lnTo>
                    <a:pt x="83680" y="402209"/>
                  </a:lnTo>
                  <a:lnTo>
                    <a:pt x="83820" y="403479"/>
                  </a:lnTo>
                  <a:lnTo>
                    <a:pt x="83820" y="401332"/>
                  </a:lnTo>
                  <a:close/>
                </a:path>
                <a:path w="238760" h="1297940">
                  <a:moveTo>
                    <a:pt x="106591" y="1153058"/>
                  </a:moveTo>
                  <a:lnTo>
                    <a:pt x="101727" y="1156004"/>
                  </a:lnTo>
                  <a:lnTo>
                    <a:pt x="101727" y="1156271"/>
                  </a:lnTo>
                  <a:lnTo>
                    <a:pt x="102806" y="1156271"/>
                  </a:lnTo>
                  <a:lnTo>
                    <a:pt x="104432" y="1154938"/>
                  </a:lnTo>
                  <a:lnTo>
                    <a:pt x="105778" y="1153858"/>
                  </a:lnTo>
                  <a:lnTo>
                    <a:pt x="106591" y="1153058"/>
                  </a:lnTo>
                  <a:close/>
                </a:path>
                <a:path w="238760" h="1297940">
                  <a:moveTo>
                    <a:pt x="181305" y="1143406"/>
                  </a:moveTo>
                  <a:lnTo>
                    <a:pt x="180771" y="1142873"/>
                  </a:lnTo>
                  <a:lnTo>
                    <a:pt x="180492" y="1143139"/>
                  </a:lnTo>
                  <a:lnTo>
                    <a:pt x="181038" y="1143939"/>
                  </a:lnTo>
                  <a:lnTo>
                    <a:pt x="181305" y="1143406"/>
                  </a:lnTo>
                  <a:close/>
                </a:path>
                <a:path w="238760" h="1297940">
                  <a:moveTo>
                    <a:pt x="191770" y="1113917"/>
                  </a:moveTo>
                  <a:lnTo>
                    <a:pt x="190500" y="1114183"/>
                  </a:lnTo>
                  <a:lnTo>
                    <a:pt x="190500" y="1114450"/>
                  </a:lnTo>
                  <a:lnTo>
                    <a:pt x="191770" y="1113917"/>
                  </a:lnTo>
                  <a:close/>
                </a:path>
                <a:path w="238760" h="1297940">
                  <a:moveTo>
                    <a:pt x="220421" y="1119276"/>
                  </a:moveTo>
                  <a:lnTo>
                    <a:pt x="219341" y="1119009"/>
                  </a:lnTo>
                  <a:lnTo>
                    <a:pt x="217449" y="1119009"/>
                  </a:lnTo>
                  <a:lnTo>
                    <a:pt x="215023" y="1120355"/>
                  </a:lnTo>
                  <a:lnTo>
                    <a:pt x="213131" y="1121422"/>
                  </a:lnTo>
                  <a:lnTo>
                    <a:pt x="216369" y="1120889"/>
                  </a:lnTo>
                  <a:lnTo>
                    <a:pt x="217995" y="1120355"/>
                  </a:lnTo>
                  <a:lnTo>
                    <a:pt x="220421" y="1119276"/>
                  </a:lnTo>
                  <a:close/>
                </a:path>
                <a:path w="238760" h="1297940">
                  <a:moveTo>
                    <a:pt x="238760" y="1105065"/>
                  </a:moveTo>
                  <a:lnTo>
                    <a:pt x="232410" y="1106944"/>
                  </a:lnTo>
                  <a:lnTo>
                    <a:pt x="223520" y="1108557"/>
                  </a:lnTo>
                  <a:lnTo>
                    <a:pt x="214630" y="1110437"/>
                  </a:lnTo>
                  <a:lnTo>
                    <a:pt x="205740" y="1112583"/>
                  </a:lnTo>
                  <a:lnTo>
                    <a:pt x="200660" y="1113116"/>
                  </a:lnTo>
                  <a:lnTo>
                    <a:pt x="210820" y="1108824"/>
                  </a:lnTo>
                  <a:lnTo>
                    <a:pt x="203200" y="1111504"/>
                  </a:lnTo>
                  <a:lnTo>
                    <a:pt x="200888" y="1111504"/>
                  </a:lnTo>
                  <a:lnTo>
                    <a:pt x="201002" y="1110970"/>
                  </a:lnTo>
                  <a:lnTo>
                    <a:pt x="199644" y="1112037"/>
                  </a:lnTo>
                  <a:lnTo>
                    <a:pt x="199923" y="1112304"/>
                  </a:lnTo>
                  <a:lnTo>
                    <a:pt x="200660" y="1112304"/>
                  </a:lnTo>
                  <a:lnTo>
                    <a:pt x="200660" y="1112583"/>
                  </a:lnTo>
                  <a:lnTo>
                    <a:pt x="194310" y="1114983"/>
                  </a:lnTo>
                  <a:lnTo>
                    <a:pt x="194310" y="1113383"/>
                  </a:lnTo>
                  <a:lnTo>
                    <a:pt x="191770" y="1113917"/>
                  </a:lnTo>
                  <a:lnTo>
                    <a:pt x="191770" y="1115529"/>
                  </a:lnTo>
                  <a:lnTo>
                    <a:pt x="190500" y="1116330"/>
                  </a:lnTo>
                  <a:lnTo>
                    <a:pt x="190500" y="1116063"/>
                  </a:lnTo>
                  <a:lnTo>
                    <a:pt x="187960" y="1117676"/>
                  </a:lnTo>
                  <a:lnTo>
                    <a:pt x="184150" y="1119543"/>
                  </a:lnTo>
                  <a:lnTo>
                    <a:pt x="181610" y="1120622"/>
                  </a:lnTo>
                  <a:lnTo>
                    <a:pt x="181610" y="1119276"/>
                  </a:lnTo>
                  <a:lnTo>
                    <a:pt x="180340" y="1121689"/>
                  </a:lnTo>
                  <a:lnTo>
                    <a:pt x="172720" y="1124635"/>
                  </a:lnTo>
                  <a:lnTo>
                    <a:pt x="156210" y="1130541"/>
                  </a:lnTo>
                  <a:lnTo>
                    <a:pt x="147320" y="1133221"/>
                  </a:lnTo>
                  <a:lnTo>
                    <a:pt x="144780" y="1135100"/>
                  </a:lnTo>
                  <a:lnTo>
                    <a:pt x="138430" y="1136967"/>
                  </a:lnTo>
                  <a:lnTo>
                    <a:pt x="133350" y="1143406"/>
                  </a:lnTo>
                  <a:lnTo>
                    <a:pt x="125730" y="1147165"/>
                  </a:lnTo>
                  <a:lnTo>
                    <a:pt x="120650" y="1150391"/>
                  </a:lnTo>
                  <a:lnTo>
                    <a:pt x="118110" y="1150912"/>
                  </a:lnTo>
                  <a:lnTo>
                    <a:pt x="115570" y="1150632"/>
                  </a:lnTo>
                  <a:lnTo>
                    <a:pt x="115570" y="1151991"/>
                  </a:lnTo>
                  <a:lnTo>
                    <a:pt x="113030" y="1154125"/>
                  </a:lnTo>
                  <a:lnTo>
                    <a:pt x="110490" y="1155204"/>
                  </a:lnTo>
                  <a:lnTo>
                    <a:pt x="107950" y="1156004"/>
                  </a:lnTo>
                  <a:lnTo>
                    <a:pt x="105410" y="1157084"/>
                  </a:lnTo>
                  <a:lnTo>
                    <a:pt x="102870" y="1157884"/>
                  </a:lnTo>
                  <a:lnTo>
                    <a:pt x="107365" y="1154798"/>
                  </a:lnTo>
                  <a:lnTo>
                    <a:pt x="107950" y="1154595"/>
                  </a:lnTo>
                  <a:lnTo>
                    <a:pt x="115570" y="1151991"/>
                  </a:lnTo>
                  <a:lnTo>
                    <a:pt x="115570" y="1150632"/>
                  </a:lnTo>
                  <a:lnTo>
                    <a:pt x="113030" y="1151445"/>
                  </a:lnTo>
                  <a:lnTo>
                    <a:pt x="105410" y="1155471"/>
                  </a:lnTo>
                  <a:lnTo>
                    <a:pt x="104140" y="1155471"/>
                  </a:lnTo>
                  <a:lnTo>
                    <a:pt x="100330" y="1157884"/>
                  </a:lnTo>
                  <a:lnTo>
                    <a:pt x="95250" y="1160564"/>
                  </a:lnTo>
                  <a:lnTo>
                    <a:pt x="91440" y="1162977"/>
                  </a:lnTo>
                  <a:lnTo>
                    <a:pt x="87630" y="1165656"/>
                  </a:lnTo>
                  <a:lnTo>
                    <a:pt x="83820" y="1168069"/>
                  </a:lnTo>
                  <a:lnTo>
                    <a:pt x="83820" y="1170216"/>
                  </a:lnTo>
                  <a:lnTo>
                    <a:pt x="73660" y="1176108"/>
                  </a:lnTo>
                  <a:lnTo>
                    <a:pt x="74930" y="1176388"/>
                  </a:lnTo>
                  <a:lnTo>
                    <a:pt x="69850" y="1178255"/>
                  </a:lnTo>
                  <a:lnTo>
                    <a:pt x="72390" y="1177988"/>
                  </a:lnTo>
                  <a:lnTo>
                    <a:pt x="74930" y="1177188"/>
                  </a:lnTo>
                  <a:lnTo>
                    <a:pt x="73660" y="1177988"/>
                  </a:lnTo>
                  <a:lnTo>
                    <a:pt x="72390" y="1179601"/>
                  </a:lnTo>
                  <a:lnTo>
                    <a:pt x="71120" y="1180134"/>
                  </a:lnTo>
                  <a:lnTo>
                    <a:pt x="71120" y="1180401"/>
                  </a:lnTo>
                  <a:lnTo>
                    <a:pt x="69850" y="1181214"/>
                  </a:lnTo>
                  <a:lnTo>
                    <a:pt x="68580" y="1181481"/>
                  </a:lnTo>
                  <a:lnTo>
                    <a:pt x="68580" y="1182281"/>
                  </a:lnTo>
                  <a:lnTo>
                    <a:pt x="66040" y="1183081"/>
                  </a:lnTo>
                  <a:lnTo>
                    <a:pt x="64770" y="1184160"/>
                  </a:lnTo>
                  <a:lnTo>
                    <a:pt x="62230" y="1184694"/>
                  </a:lnTo>
                  <a:lnTo>
                    <a:pt x="59690" y="1186040"/>
                  </a:lnTo>
                  <a:lnTo>
                    <a:pt x="57150" y="1186307"/>
                  </a:lnTo>
                  <a:lnTo>
                    <a:pt x="57150" y="1188173"/>
                  </a:lnTo>
                  <a:lnTo>
                    <a:pt x="55880" y="1190320"/>
                  </a:lnTo>
                  <a:lnTo>
                    <a:pt x="55880" y="1196225"/>
                  </a:lnTo>
                  <a:lnTo>
                    <a:pt x="54610" y="1197825"/>
                  </a:lnTo>
                  <a:lnTo>
                    <a:pt x="53340" y="1200238"/>
                  </a:lnTo>
                  <a:lnTo>
                    <a:pt x="52070" y="1199705"/>
                  </a:lnTo>
                  <a:lnTo>
                    <a:pt x="49530" y="1203998"/>
                  </a:lnTo>
                  <a:lnTo>
                    <a:pt x="48260" y="1203998"/>
                  </a:lnTo>
                  <a:lnTo>
                    <a:pt x="49530" y="1201851"/>
                  </a:lnTo>
                  <a:lnTo>
                    <a:pt x="49530" y="1201318"/>
                  </a:lnTo>
                  <a:lnTo>
                    <a:pt x="46990" y="1204531"/>
                  </a:lnTo>
                  <a:lnTo>
                    <a:pt x="44450" y="1206944"/>
                  </a:lnTo>
                  <a:lnTo>
                    <a:pt x="41910" y="1208824"/>
                  </a:lnTo>
                  <a:lnTo>
                    <a:pt x="40640" y="1210424"/>
                  </a:lnTo>
                  <a:lnTo>
                    <a:pt x="41910" y="1207477"/>
                  </a:lnTo>
                  <a:lnTo>
                    <a:pt x="41910" y="1201585"/>
                  </a:lnTo>
                  <a:lnTo>
                    <a:pt x="40640" y="1206677"/>
                  </a:lnTo>
                  <a:lnTo>
                    <a:pt x="35979" y="1217485"/>
                  </a:lnTo>
                  <a:lnTo>
                    <a:pt x="36830" y="1212837"/>
                  </a:lnTo>
                  <a:lnTo>
                    <a:pt x="38100" y="1206677"/>
                  </a:lnTo>
                  <a:lnTo>
                    <a:pt x="39370" y="1201585"/>
                  </a:lnTo>
                  <a:lnTo>
                    <a:pt x="39370" y="1198092"/>
                  </a:lnTo>
                  <a:lnTo>
                    <a:pt x="38100" y="1199438"/>
                  </a:lnTo>
                  <a:lnTo>
                    <a:pt x="39370" y="1197559"/>
                  </a:lnTo>
                  <a:lnTo>
                    <a:pt x="39370" y="1195679"/>
                  </a:lnTo>
                  <a:lnTo>
                    <a:pt x="40640" y="1194079"/>
                  </a:lnTo>
                  <a:lnTo>
                    <a:pt x="40640" y="1192199"/>
                  </a:lnTo>
                  <a:lnTo>
                    <a:pt x="41910" y="1187907"/>
                  </a:lnTo>
                  <a:lnTo>
                    <a:pt x="43180" y="1185760"/>
                  </a:lnTo>
                  <a:lnTo>
                    <a:pt x="43180" y="1183081"/>
                  </a:lnTo>
                  <a:lnTo>
                    <a:pt x="41910" y="1182547"/>
                  </a:lnTo>
                  <a:lnTo>
                    <a:pt x="41910" y="1182281"/>
                  </a:lnTo>
                  <a:lnTo>
                    <a:pt x="40640" y="1183081"/>
                  </a:lnTo>
                  <a:lnTo>
                    <a:pt x="40640" y="1180134"/>
                  </a:lnTo>
                  <a:lnTo>
                    <a:pt x="43180" y="1174508"/>
                  </a:lnTo>
                  <a:lnTo>
                    <a:pt x="44450" y="1173162"/>
                  </a:lnTo>
                  <a:lnTo>
                    <a:pt x="44450" y="1175308"/>
                  </a:lnTo>
                  <a:lnTo>
                    <a:pt x="45720" y="1173429"/>
                  </a:lnTo>
                  <a:lnTo>
                    <a:pt x="45720" y="1171562"/>
                  </a:lnTo>
                  <a:lnTo>
                    <a:pt x="46990" y="1169949"/>
                  </a:lnTo>
                  <a:lnTo>
                    <a:pt x="46990" y="1168336"/>
                  </a:lnTo>
                  <a:lnTo>
                    <a:pt x="48260" y="1166736"/>
                  </a:lnTo>
                  <a:lnTo>
                    <a:pt x="47510" y="1166418"/>
                  </a:lnTo>
                  <a:lnTo>
                    <a:pt x="47510" y="1165656"/>
                  </a:lnTo>
                  <a:lnTo>
                    <a:pt x="47790" y="1165123"/>
                  </a:lnTo>
                  <a:lnTo>
                    <a:pt x="48056" y="1162977"/>
                  </a:lnTo>
                  <a:lnTo>
                    <a:pt x="48056" y="1160564"/>
                  </a:lnTo>
                  <a:lnTo>
                    <a:pt x="48323" y="1157617"/>
                  </a:lnTo>
                  <a:lnTo>
                    <a:pt x="46990" y="1157185"/>
                  </a:lnTo>
                  <a:lnTo>
                    <a:pt x="46990" y="1145489"/>
                  </a:lnTo>
                  <a:lnTo>
                    <a:pt x="48260" y="1138567"/>
                  </a:lnTo>
                  <a:lnTo>
                    <a:pt x="49530" y="1130007"/>
                  </a:lnTo>
                  <a:lnTo>
                    <a:pt x="46990" y="1126515"/>
                  </a:lnTo>
                  <a:lnTo>
                    <a:pt x="49530" y="1116863"/>
                  </a:lnTo>
                  <a:lnTo>
                    <a:pt x="52070" y="1116863"/>
                  </a:lnTo>
                  <a:lnTo>
                    <a:pt x="50800" y="1125296"/>
                  </a:lnTo>
                  <a:lnTo>
                    <a:pt x="50800" y="1141260"/>
                  </a:lnTo>
                  <a:lnTo>
                    <a:pt x="52070" y="1136434"/>
                  </a:lnTo>
                  <a:lnTo>
                    <a:pt x="52070" y="1134021"/>
                  </a:lnTo>
                  <a:lnTo>
                    <a:pt x="54610" y="1128395"/>
                  </a:lnTo>
                  <a:lnTo>
                    <a:pt x="55880" y="1132687"/>
                  </a:lnTo>
                  <a:lnTo>
                    <a:pt x="54610" y="1128128"/>
                  </a:lnTo>
                  <a:lnTo>
                    <a:pt x="54610" y="1113751"/>
                  </a:lnTo>
                  <a:lnTo>
                    <a:pt x="57150" y="1093635"/>
                  </a:lnTo>
                  <a:lnTo>
                    <a:pt x="58280" y="1080389"/>
                  </a:lnTo>
                  <a:lnTo>
                    <a:pt x="57150" y="1075842"/>
                  </a:lnTo>
                  <a:lnTo>
                    <a:pt x="57150" y="1070749"/>
                  </a:lnTo>
                  <a:lnTo>
                    <a:pt x="58420" y="1069682"/>
                  </a:lnTo>
                  <a:lnTo>
                    <a:pt x="60960" y="1047432"/>
                  </a:lnTo>
                  <a:lnTo>
                    <a:pt x="62230" y="1042454"/>
                  </a:lnTo>
                  <a:lnTo>
                    <a:pt x="63500" y="1037488"/>
                  </a:lnTo>
                  <a:lnTo>
                    <a:pt x="66040" y="1029195"/>
                  </a:lnTo>
                  <a:lnTo>
                    <a:pt x="63500" y="1026782"/>
                  </a:lnTo>
                  <a:lnTo>
                    <a:pt x="63500" y="1023569"/>
                  </a:lnTo>
                  <a:lnTo>
                    <a:pt x="67310" y="1019009"/>
                  </a:lnTo>
                  <a:lnTo>
                    <a:pt x="63500" y="1017130"/>
                  </a:lnTo>
                  <a:lnTo>
                    <a:pt x="63500" y="1005878"/>
                  </a:lnTo>
                  <a:lnTo>
                    <a:pt x="62230" y="1002931"/>
                  </a:lnTo>
                  <a:lnTo>
                    <a:pt x="63500" y="998105"/>
                  </a:lnTo>
                  <a:lnTo>
                    <a:pt x="63500" y="997839"/>
                  </a:lnTo>
                  <a:lnTo>
                    <a:pt x="64770" y="997559"/>
                  </a:lnTo>
                  <a:lnTo>
                    <a:pt x="64770" y="997292"/>
                  </a:lnTo>
                  <a:lnTo>
                    <a:pt x="63500" y="997292"/>
                  </a:lnTo>
                  <a:lnTo>
                    <a:pt x="64770" y="992936"/>
                  </a:lnTo>
                  <a:lnTo>
                    <a:pt x="63500" y="992174"/>
                  </a:lnTo>
                  <a:lnTo>
                    <a:pt x="63500" y="986040"/>
                  </a:lnTo>
                  <a:lnTo>
                    <a:pt x="66040" y="982548"/>
                  </a:lnTo>
                  <a:lnTo>
                    <a:pt x="60960" y="981748"/>
                  </a:lnTo>
                  <a:lnTo>
                    <a:pt x="62230" y="976388"/>
                  </a:lnTo>
                  <a:lnTo>
                    <a:pt x="66040" y="971029"/>
                  </a:lnTo>
                  <a:lnTo>
                    <a:pt x="66040" y="959599"/>
                  </a:lnTo>
                  <a:lnTo>
                    <a:pt x="64770" y="953566"/>
                  </a:lnTo>
                  <a:lnTo>
                    <a:pt x="64770" y="944753"/>
                  </a:lnTo>
                  <a:lnTo>
                    <a:pt x="67310" y="937780"/>
                  </a:lnTo>
                  <a:lnTo>
                    <a:pt x="68580" y="936167"/>
                  </a:lnTo>
                  <a:lnTo>
                    <a:pt x="69621" y="934859"/>
                  </a:lnTo>
                  <a:lnTo>
                    <a:pt x="68580" y="927862"/>
                  </a:lnTo>
                  <a:lnTo>
                    <a:pt x="71120" y="926515"/>
                  </a:lnTo>
                  <a:lnTo>
                    <a:pt x="71120" y="927595"/>
                  </a:lnTo>
                  <a:lnTo>
                    <a:pt x="72390" y="929474"/>
                  </a:lnTo>
                  <a:lnTo>
                    <a:pt x="73660" y="921969"/>
                  </a:lnTo>
                  <a:lnTo>
                    <a:pt x="71120" y="924915"/>
                  </a:lnTo>
                  <a:lnTo>
                    <a:pt x="71120" y="919289"/>
                  </a:lnTo>
                  <a:lnTo>
                    <a:pt x="68580" y="917409"/>
                  </a:lnTo>
                  <a:lnTo>
                    <a:pt x="64770" y="915530"/>
                  </a:lnTo>
                  <a:lnTo>
                    <a:pt x="64770" y="913650"/>
                  </a:lnTo>
                  <a:lnTo>
                    <a:pt x="63500" y="915797"/>
                  </a:lnTo>
                  <a:lnTo>
                    <a:pt x="63500" y="909904"/>
                  </a:lnTo>
                  <a:lnTo>
                    <a:pt x="62230" y="903198"/>
                  </a:lnTo>
                  <a:lnTo>
                    <a:pt x="64770" y="896226"/>
                  </a:lnTo>
                  <a:lnTo>
                    <a:pt x="66040" y="896493"/>
                  </a:lnTo>
                  <a:lnTo>
                    <a:pt x="64770" y="890066"/>
                  </a:lnTo>
                  <a:lnTo>
                    <a:pt x="66040" y="889787"/>
                  </a:lnTo>
                  <a:lnTo>
                    <a:pt x="66040" y="878268"/>
                  </a:lnTo>
                  <a:lnTo>
                    <a:pt x="64770" y="869950"/>
                  </a:lnTo>
                  <a:lnTo>
                    <a:pt x="66040" y="865403"/>
                  </a:lnTo>
                  <a:lnTo>
                    <a:pt x="67310" y="865670"/>
                  </a:lnTo>
                  <a:lnTo>
                    <a:pt x="68580" y="856259"/>
                  </a:lnTo>
                  <a:lnTo>
                    <a:pt x="68580" y="846963"/>
                  </a:lnTo>
                  <a:lnTo>
                    <a:pt x="67310" y="837158"/>
                  </a:lnTo>
                  <a:lnTo>
                    <a:pt x="67310" y="826795"/>
                  </a:lnTo>
                  <a:lnTo>
                    <a:pt x="67614" y="826516"/>
                  </a:lnTo>
                  <a:lnTo>
                    <a:pt x="67310" y="826262"/>
                  </a:lnTo>
                  <a:lnTo>
                    <a:pt x="67310" y="820623"/>
                  </a:lnTo>
                  <a:lnTo>
                    <a:pt x="69850" y="820356"/>
                  </a:lnTo>
                  <a:lnTo>
                    <a:pt x="67310" y="814730"/>
                  </a:lnTo>
                  <a:lnTo>
                    <a:pt x="69850" y="813828"/>
                  </a:lnTo>
                  <a:lnTo>
                    <a:pt x="71120" y="813384"/>
                  </a:lnTo>
                  <a:lnTo>
                    <a:pt x="72390" y="809637"/>
                  </a:lnTo>
                  <a:lnTo>
                    <a:pt x="69850" y="811237"/>
                  </a:lnTo>
                  <a:lnTo>
                    <a:pt x="69850" y="804278"/>
                  </a:lnTo>
                  <a:lnTo>
                    <a:pt x="71120" y="796493"/>
                  </a:lnTo>
                  <a:lnTo>
                    <a:pt x="73660" y="798639"/>
                  </a:lnTo>
                  <a:lnTo>
                    <a:pt x="76200" y="800785"/>
                  </a:lnTo>
                  <a:lnTo>
                    <a:pt x="73660" y="795426"/>
                  </a:lnTo>
                  <a:lnTo>
                    <a:pt x="76200" y="794346"/>
                  </a:lnTo>
                  <a:lnTo>
                    <a:pt x="73660" y="790333"/>
                  </a:lnTo>
                  <a:lnTo>
                    <a:pt x="77470" y="790600"/>
                  </a:lnTo>
                  <a:lnTo>
                    <a:pt x="76200" y="783628"/>
                  </a:lnTo>
                  <a:lnTo>
                    <a:pt x="76200" y="783094"/>
                  </a:lnTo>
                  <a:lnTo>
                    <a:pt x="77470" y="784974"/>
                  </a:lnTo>
                  <a:lnTo>
                    <a:pt x="77470" y="782561"/>
                  </a:lnTo>
                  <a:lnTo>
                    <a:pt x="74930" y="771029"/>
                  </a:lnTo>
                  <a:lnTo>
                    <a:pt x="76200" y="778002"/>
                  </a:lnTo>
                  <a:lnTo>
                    <a:pt x="72390" y="776922"/>
                  </a:lnTo>
                  <a:lnTo>
                    <a:pt x="69850" y="769683"/>
                  </a:lnTo>
                  <a:lnTo>
                    <a:pt x="71120" y="768477"/>
                  </a:lnTo>
                  <a:lnTo>
                    <a:pt x="72390" y="767270"/>
                  </a:lnTo>
                  <a:lnTo>
                    <a:pt x="72390" y="762177"/>
                  </a:lnTo>
                  <a:lnTo>
                    <a:pt x="73660" y="765670"/>
                  </a:lnTo>
                  <a:lnTo>
                    <a:pt x="72390" y="757351"/>
                  </a:lnTo>
                  <a:lnTo>
                    <a:pt x="74930" y="757085"/>
                  </a:lnTo>
                  <a:lnTo>
                    <a:pt x="74930" y="753605"/>
                  </a:lnTo>
                  <a:lnTo>
                    <a:pt x="73660" y="755751"/>
                  </a:lnTo>
                  <a:lnTo>
                    <a:pt x="72390" y="752525"/>
                  </a:lnTo>
                  <a:lnTo>
                    <a:pt x="72390" y="750112"/>
                  </a:lnTo>
                  <a:lnTo>
                    <a:pt x="74930" y="751192"/>
                  </a:lnTo>
                  <a:lnTo>
                    <a:pt x="74930" y="749046"/>
                  </a:lnTo>
                  <a:lnTo>
                    <a:pt x="72390" y="748512"/>
                  </a:lnTo>
                  <a:lnTo>
                    <a:pt x="71120" y="742340"/>
                  </a:lnTo>
                  <a:lnTo>
                    <a:pt x="72390" y="736981"/>
                  </a:lnTo>
                  <a:lnTo>
                    <a:pt x="73342" y="737184"/>
                  </a:lnTo>
                  <a:lnTo>
                    <a:pt x="72390" y="736180"/>
                  </a:lnTo>
                  <a:lnTo>
                    <a:pt x="72390" y="732955"/>
                  </a:lnTo>
                  <a:lnTo>
                    <a:pt x="76200" y="734568"/>
                  </a:lnTo>
                  <a:lnTo>
                    <a:pt x="73660" y="730008"/>
                  </a:lnTo>
                  <a:lnTo>
                    <a:pt x="73660" y="727062"/>
                  </a:lnTo>
                  <a:lnTo>
                    <a:pt x="72390" y="722503"/>
                  </a:lnTo>
                  <a:lnTo>
                    <a:pt x="73660" y="722769"/>
                  </a:lnTo>
                  <a:lnTo>
                    <a:pt x="74930" y="724649"/>
                  </a:lnTo>
                  <a:lnTo>
                    <a:pt x="76200" y="701598"/>
                  </a:lnTo>
                  <a:lnTo>
                    <a:pt x="78740" y="701319"/>
                  </a:lnTo>
                  <a:lnTo>
                    <a:pt x="76200" y="698919"/>
                  </a:lnTo>
                  <a:lnTo>
                    <a:pt x="80010" y="688721"/>
                  </a:lnTo>
                  <a:lnTo>
                    <a:pt x="76200" y="689267"/>
                  </a:lnTo>
                  <a:lnTo>
                    <a:pt x="78740" y="684974"/>
                  </a:lnTo>
                  <a:lnTo>
                    <a:pt x="74930" y="672109"/>
                  </a:lnTo>
                  <a:lnTo>
                    <a:pt x="78740" y="674116"/>
                  </a:lnTo>
                  <a:lnTo>
                    <a:pt x="80010" y="674789"/>
                  </a:lnTo>
                  <a:lnTo>
                    <a:pt x="80010" y="664362"/>
                  </a:lnTo>
                  <a:lnTo>
                    <a:pt x="78740" y="654951"/>
                  </a:lnTo>
                  <a:lnTo>
                    <a:pt x="78740" y="632688"/>
                  </a:lnTo>
                  <a:lnTo>
                    <a:pt x="80010" y="629323"/>
                  </a:lnTo>
                  <a:lnTo>
                    <a:pt x="81280" y="625944"/>
                  </a:lnTo>
                  <a:lnTo>
                    <a:pt x="82550" y="616470"/>
                  </a:lnTo>
                  <a:lnTo>
                    <a:pt x="82550" y="606005"/>
                  </a:lnTo>
                  <a:lnTo>
                    <a:pt x="83820" y="596239"/>
                  </a:lnTo>
                  <a:lnTo>
                    <a:pt x="81280" y="565340"/>
                  </a:lnTo>
                  <a:lnTo>
                    <a:pt x="81280" y="550545"/>
                  </a:lnTo>
                  <a:lnTo>
                    <a:pt x="80010" y="534035"/>
                  </a:lnTo>
                  <a:lnTo>
                    <a:pt x="81280" y="528129"/>
                  </a:lnTo>
                  <a:lnTo>
                    <a:pt x="82550" y="522236"/>
                  </a:lnTo>
                  <a:lnTo>
                    <a:pt x="82550" y="508965"/>
                  </a:lnTo>
                  <a:lnTo>
                    <a:pt x="81280" y="495503"/>
                  </a:lnTo>
                  <a:lnTo>
                    <a:pt x="82550" y="483095"/>
                  </a:lnTo>
                  <a:lnTo>
                    <a:pt x="81280" y="478815"/>
                  </a:lnTo>
                  <a:lnTo>
                    <a:pt x="82550" y="470268"/>
                  </a:lnTo>
                  <a:lnTo>
                    <a:pt x="82550" y="449554"/>
                  </a:lnTo>
                  <a:lnTo>
                    <a:pt x="83820" y="438594"/>
                  </a:lnTo>
                  <a:lnTo>
                    <a:pt x="83820" y="432968"/>
                  </a:lnTo>
                  <a:lnTo>
                    <a:pt x="82550" y="434035"/>
                  </a:lnTo>
                  <a:lnTo>
                    <a:pt x="81280" y="434301"/>
                  </a:lnTo>
                  <a:lnTo>
                    <a:pt x="82550" y="430288"/>
                  </a:lnTo>
                  <a:lnTo>
                    <a:pt x="81280" y="421970"/>
                  </a:lnTo>
                  <a:lnTo>
                    <a:pt x="82550" y="422236"/>
                  </a:lnTo>
                  <a:lnTo>
                    <a:pt x="83820" y="422516"/>
                  </a:lnTo>
                  <a:lnTo>
                    <a:pt x="83820" y="423583"/>
                  </a:lnTo>
                  <a:lnTo>
                    <a:pt x="86360" y="424116"/>
                  </a:lnTo>
                  <a:lnTo>
                    <a:pt x="83820" y="411251"/>
                  </a:lnTo>
                  <a:lnTo>
                    <a:pt x="85090" y="406692"/>
                  </a:lnTo>
                  <a:lnTo>
                    <a:pt x="82550" y="409105"/>
                  </a:lnTo>
                  <a:lnTo>
                    <a:pt x="83680" y="402209"/>
                  </a:lnTo>
                  <a:lnTo>
                    <a:pt x="81280" y="381101"/>
                  </a:lnTo>
                  <a:lnTo>
                    <a:pt x="83820" y="344093"/>
                  </a:lnTo>
                  <a:lnTo>
                    <a:pt x="81280" y="322783"/>
                  </a:lnTo>
                  <a:lnTo>
                    <a:pt x="85090" y="327075"/>
                  </a:lnTo>
                  <a:lnTo>
                    <a:pt x="80010" y="316611"/>
                  </a:lnTo>
                  <a:lnTo>
                    <a:pt x="83820" y="316077"/>
                  </a:lnTo>
                  <a:lnTo>
                    <a:pt x="87630" y="308038"/>
                  </a:lnTo>
                  <a:lnTo>
                    <a:pt x="82550" y="301332"/>
                  </a:lnTo>
                  <a:lnTo>
                    <a:pt x="81280" y="294627"/>
                  </a:lnTo>
                  <a:lnTo>
                    <a:pt x="81280" y="282562"/>
                  </a:lnTo>
                  <a:lnTo>
                    <a:pt x="83820" y="284314"/>
                  </a:lnTo>
                  <a:lnTo>
                    <a:pt x="82550" y="281825"/>
                  </a:lnTo>
                  <a:lnTo>
                    <a:pt x="81407" y="279501"/>
                  </a:lnTo>
                  <a:lnTo>
                    <a:pt x="82550" y="268757"/>
                  </a:lnTo>
                  <a:lnTo>
                    <a:pt x="83820" y="256832"/>
                  </a:lnTo>
                  <a:lnTo>
                    <a:pt x="83820" y="177469"/>
                  </a:lnTo>
                  <a:lnTo>
                    <a:pt x="82550" y="179082"/>
                  </a:lnTo>
                  <a:lnTo>
                    <a:pt x="82550" y="158496"/>
                  </a:lnTo>
                  <a:lnTo>
                    <a:pt x="83820" y="152806"/>
                  </a:lnTo>
                  <a:lnTo>
                    <a:pt x="85090" y="146113"/>
                  </a:lnTo>
                  <a:lnTo>
                    <a:pt x="81280" y="138328"/>
                  </a:lnTo>
                  <a:lnTo>
                    <a:pt x="81280" y="135648"/>
                  </a:lnTo>
                  <a:lnTo>
                    <a:pt x="78740" y="128409"/>
                  </a:lnTo>
                  <a:lnTo>
                    <a:pt x="82054" y="122351"/>
                  </a:lnTo>
                  <a:lnTo>
                    <a:pt x="80010" y="112636"/>
                  </a:lnTo>
                  <a:lnTo>
                    <a:pt x="78740" y="105994"/>
                  </a:lnTo>
                  <a:lnTo>
                    <a:pt x="78740" y="98386"/>
                  </a:lnTo>
                  <a:lnTo>
                    <a:pt x="80010" y="96507"/>
                  </a:lnTo>
                  <a:lnTo>
                    <a:pt x="80010" y="88734"/>
                  </a:lnTo>
                  <a:lnTo>
                    <a:pt x="77470" y="81762"/>
                  </a:lnTo>
                  <a:lnTo>
                    <a:pt x="76200" y="74523"/>
                  </a:lnTo>
                  <a:lnTo>
                    <a:pt x="74930" y="68097"/>
                  </a:lnTo>
                  <a:lnTo>
                    <a:pt x="76200" y="67564"/>
                  </a:lnTo>
                  <a:lnTo>
                    <a:pt x="76200" y="56832"/>
                  </a:lnTo>
                  <a:lnTo>
                    <a:pt x="74930" y="54952"/>
                  </a:lnTo>
                  <a:lnTo>
                    <a:pt x="74930" y="51473"/>
                  </a:lnTo>
                  <a:lnTo>
                    <a:pt x="73660" y="49860"/>
                  </a:lnTo>
                  <a:lnTo>
                    <a:pt x="72390" y="46113"/>
                  </a:lnTo>
                  <a:lnTo>
                    <a:pt x="71120" y="39141"/>
                  </a:lnTo>
                  <a:lnTo>
                    <a:pt x="68580" y="32169"/>
                  </a:lnTo>
                  <a:lnTo>
                    <a:pt x="67360" y="24409"/>
                  </a:lnTo>
                  <a:lnTo>
                    <a:pt x="68580" y="24663"/>
                  </a:lnTo>
                  <a:lnTo>
                    <a:pt x="67360" y="23114"/>
                  </a:lnTo>
                  <a:lnTo>
                    <a:pt x="64770" y="20370"/>
                  </a:lnTo>
                  <a:lnTo>
                    <a:pt x="62230" y="17957"/>
                  </a:lnTo>
                  <a:lnTo>
                    <a:pt x="55880" y="9918"/>
                  </a:lnTo>
                  <a:lnTo>
                    <a:pt x="53340" y="8572"/>
                  </a:lnTo>
                  <a:lnTo>
                    <a:pt x="52070" y="6972"/>
                  </a:lnTo>
                  <a:lnTo>
                    <a:pt x="49530" y="4292"/>
                  </a:lnTo>
                  <a:lnTo>
                    <a:pt x="48260" y="3213"/>
                  </a:lnTo>
                  <a:lnTo>
                    <a:pt x="45720" y="1346"/>
                  </a:lnTo>
                  <a:lnTo>
                    <a:pt x="44450" y="0"/>
                  </a:lnTo>
                  <a:lnTo>
                    <a:pt x="39370" y="6972"/>
                  </a:lnTo>
                  <a:lnTo>
                    <a:pt x="36830" y="10185"/>
                  </a:lnTo>
                  <a:lnTo>
                    <a:pt x="35560" y="13398"/>
                  </a:lnTo>
                  <a:lnTo>
                    <a:pt x="35560" y="23329"/>
                  </a:lnTo>
                  <a:lnTo>
                    <a:pt x="34290" y="26543"/>
                  </a:lnTo>
                  <a:lnTo>
                    <a:pt x="34290" y="32969"/>
                  </a:lnTo>
                  <a:lnTo>
                    <a:pt x="33020" y="35382"/>
                  </a:lnTo>
                  <a:lnTo>
                    <a:pt x="33020" y="42087"/>
                  </a:lnTo>
                  <a:lnTo>
                    <a:pt x="35560" y="46113"/>
                  </a:lnTo>
                  <a:lnTo>
                    <a:pt x="36830" y="54952"/>
                  </a:lnTo>
                  <a:lnTo>
                    <a:pt x="39370" y="62738"/>
                  </a:lnTo>
                  <a:lnTo>
                    <a:pt x="40640" y="70777"/>
                  </a:lnTo>
                  <a:lnTo>
                    <a:pt x="41910" y="74803"/>
                  </a:lnTo>
                  <a:lnTo>
                    <a:pt x="41910" y="82842"/>
                  </a:lnTo>
                  <a:lnTo>
                    <a:pt x="43180" y="86855"/>
                  </a:lnTo>
                  <a:lnTo>
                    <a:pt x="43180" y="90347"/>
                  </a:lnTo>
                  <a:lnTo>
                    <a:pt x="44450" y="99999"/>
                  </a:lnTo>
                  <a:lnTo>
                    <a:pt x="44450" y="117957"/>
                  </a:lnTo>
                  <a:lnTo>
                    <a:pt x="40640" y="160045"/>
                  </a:lnTo>
                  <a:lnTo>
                    <a:pt x="41910" y="229222"/>
                  </a:lnTo>
                  <a:lnTo>
                    <a:pt x="41910" y="298386"/>
                  </a:lnTo>
                  <a:lnTo>
                    <a:pt x="44450" y="308305"/>
                  </a:lnTo>
                  <a:lnTo>
                    <a:pt x="41910" y="329857"/>
                  </a:lnTo>
                  <a:lnTo>
                    <a:pt x="41910" y="376694"/>
                  </a:lnTo>
                  <a:lnTo>
                    <a:pt x="40640" y="399453"/>
                  </a:lnTo>
                  <a:lnTo>
                    <a:pt x="43180" y="399986"/>
                  </a:lnTo>
                  <a:lnTo>
                    <a:pt x="43180" y="408305"/>
                  </a:lnTo>
                  <a:lnTo>
                    <a:pt x="41910" y="407771"/>
                  </a:lnTo>
                  <a:lnTo>
                    <a:pt x="40640" y="409638"/>
                  </a:lnTo>
                  <a:lnTo>
                    <a:pt x="40640" y="524891"/>
                  </a:lnTo>
                  <a:lnTo>
                    <a:pt x="39370" y="580910"/>
                  </a:lnTo>
                  <a:lnTo>
                    <a:pt x="36830" y="634301"/>
                  </a:lnTo>
                  <a:lnTo>
                    <a:pt x="35560" y="641400"/>
                  </a:lnTo>
                  <a:lnTo>
                    <a:pt x="34290" y="660019"/>
                  </a:lnTo>
                  <a:lnTo>
                    <a:pt x="33020" y="666203"/>
                  </a:lnTo>
                  <a:lnTo>
                    <a:pt x="34290" y="683260"/>
                  </a:lnTo>
                  <a:lnTo>
                    <a:pt x="34290" y="717778"/>
                  </a:lnTo>
                  <a:lnTo>
                    <a:pt x="33020" y="734834"/>
                  </a:lnTo>
                  <a:lnTo>
                    <a:pt x="33020" y="766406"/>
                  </a:lnTo>
                  <a:lnTo>
                    <a:pt x="31750" y="778459"/>
                  </a:lnTo>
                  <a:lnTo>
                    <a:pt x="29210" y="790067"/>
                  </a:lnTo>
                  <a:lnTo>
                    <a:pt x="29210" y="789254"/>
                  </a:lnTo>
                  <a:lnTo>
                    <a:pt x="25400" y="938415"/>
                  </a:lnTo>
                  <a:lnTo>
                    <a:pt x="22860" y="987767"/>
                  </a:lnTo>
                  <a:lnTo>
                    <a:pt x="19050" y="1037780"/>
                  </a:lnTo>
                  <a:lnTo>
                    <a:pt x="16510" y="1052741"/>
                  </a:lnTo>
                  <a:lnTo>
                    <a:pt x="13970" y="1084186"/>
                  </a:lnTo>
                  <a:lnTo>
                    <a:pt x="13970" y="1108798"/>
                  </a:lnTo>
                  <a:lnTo>
                    <a:pt x="12700" y="1117130"/>
                  </a:lnTo>
                  <a:lnTo>
                    <a:pt x="12700" y="1139380"/>
                  </a:lnTo>
                  <a:lnTo>
                    <a:pt x="10160" y="1158951"/>
                  </a:lnTo>
                  <a:lnTo>
                    <a:pt x="10160" y="1163243"/>
                  </a:lnTo>
                  <a:lnTo>
                    <a:pt x="8890" y="1171016"/>
                  </a:lnTo>
                  <a:lnTo>
                    <a:pt x="7620" y="1176883"/>
                  </a:lnTo>
                  <a:lnTo>
                    <a:pt x="7620" y="1187145"/>
                  </a:lnTo>
                  <a:lnTo>
                    <a:pt x="6350" y="1201064"/>
                  </a:lnTo>
                  <a:lnTo>
                    <a:pt x="0" y="1297825"/>
                  </a:lnTo>
                  <a:lnTo>
                    <a:pt x="22860" y="1275168"/>
                  </a:lnTo>
                  <a:lnTo>
                    <a:pt x="33020" y="1264958"/>
                  </a:lnTo>
                  <a:lnTo>
                    <a:pt x="40640" y="1257096"/>
                  </a:lnTo>
                  <a:lnTo>
                    <a:pt x="48260" y="1249235"/>
                  </a:lnTo>
                  <a:lnTo>
                    <a:pt x="49530" y="1247927"/>
                  </a:lnTo>
                  <a:lnTo>
                    <a:pt x="55880" y="1241526"/>
                  </a:lnTo>
                  <a:lnTo>
                    <a:pt x="60960" y="1236738"/>
                  </a:lnTo>
                  <a:lnTo>
                    <a:pt x="63500" y="1233754"/>
                  </a:lnTo>
                  <a:lnTo>
                    <a:pt x="55880" y="1239113"/>
                  </a:lnTo>
                  <a:lnTo>
                    <a:pt x="48260" y="1243939"/>
                  </a:lnTo>
                  <a:lnTo>
                    <a:pt x="54610" y="1238046"/>
                  </a:lnTo>
                  <a:lnTo>
                    <a:pt x="59690" y="1232408"/>
                  </a:lnTo>
                  <a:lnTo>
                    <a:pt x="64770" y="1227582"/>
                  </a:lnTo>
                  <a:lnTo>
                    <a:pt x="74930" y="1218742"/>
                  </a:lnTo>
                  <a:lnTo>
                    <a:pt x="78740" y="1214716"/>
                  </a:lnTo>
                  <a:lnTo>
                    <a:pt x="81280" y="1212837"/>
                  </a:lnTo>
                  <a:lnTo>
                    <a:pt x="83680" y="1210818"/>
                  </a:lnTo>
                  <a:lnTo>
                    <a:pt x="86360" y="1208824"/>
                  </a:lnTo>
                  <a:lnTo>
                    <a:pt x="87630" y="1207477"/>
                  </a:lnTo>
                  <a:lnTo>
                    <a:pt x="88900" y="1206411"/>
                  </a:lnTo>
                  <a:lnTo>
                    <a:pt x="90170" y="1205064"/>
                  </a:lnTo>
                  <a:lnTo>
                    <a:pt x="92710" y="1203198"/>
                  </a:lnTo>
                  <a:lnTo>
                    <a:pt x="95250" y="1201585"/>
                  </a:lnTo>
                  <a:lnTo>
                    <a:pt x="97790" y="1199705"/>
                  </a:lnTo>
                  <a:lnTo>
                    <a:pt x="102870" y="1195908"/>
                  </a:lnTo>
                  <a:lnTo>
                    <a:pt x="111760" y="1189253"/>
                  </a:lnTo>
                  <a:lnTo>
                    <a:pt x="115570" y="1185837"/>
                  </a:lnTo>
                  <a:lnTo>
                    <a:pt x="118110" y="1183576"/>
                  </a:lnTo>
                  <a:lnTo>
                    <a:pt x="127000" y="1177188"/>
                  </a:lnTo>
                  <a:lnTo>
                    <a:pt x="125730" y="1178521"/>
                  </a:lnTo>
                  <a:lnTo>
                    <a:pt x="127000" y="1177721"/>
                  </a:lnTo>
                  <a:lnTo>
                    <a:pt x="128270" y="1175308"/>
                  </a:lnTo>
                  <a:lnTo>
                    <a:pt x="135890" y="1168882"/>
                  </a:lnTo>
                  <a:lnTo>
                    <a:pt x="139700" y="1166190"/>
                  </a:lnTo>
                  <a:lnTo>
                    <a:pt x="146050" y="1162977"/>
                  </a:lnTo>
                  <a:lnTo>
                    <a:pt x="149860" y="1160475"/>
                  </a:lnTo>
                  <a:lnTo>
                    <a:pt x="156210" y="1157782"/>
                  </a:lnTo>
                  <a:lnTo>
                    <a:pt x="162560" y="1154950"/>
                  </a:lnTo>
                  <a:lnTo>
                    <a:pt x="167640" y="1152969"/>
                  </a:lnTo>
                  <a:lnTo>
                    <a:pt x="170180" y="1151991"/>
                  </a:lnTo>
                  <a:lnTo>
                    <a:pt x="170180" y="1152258"/>
                  </a:lnTo>
                  <a:lnTo>
                    <a:pt x="171450" y="1151445"/>
                  </a:lnTo>
                  <a:lnTo>
                    <a:pt x="171450" y="1150912"/>
                  </a:lnTo>
                  <a:lnTo>
                    <a:pt x="175260" y="1149845"/>
                  </a:lnTo>
                  <a:lnTo>
                    <a:pt x="168910" y="1151445"/>
                  </a:lnTo>
                  <a:lnTo>
                    <a:pt x="180340" y="1142072"/>
                  </a:lnTo>
                  <a:lnTo>
                    <a:pt x="180340" y="1142339"/>
                  </a:lnTo>
                  <a:lnTo>
                    <a:pt x="181610" y="1142606"/>
                  </a:lnTo>
                  <a:lnTo>
                    <a:pt x="184150" y="1140460"/>
                  </a:lnTo>
                  <a:lnTo>
                    <a:pt x="190500" y="1136700"/>
                  </a:lnTo>
                  <a:lnTo>
                    <a:pt x="194310" y="1134554"/>
                  </a:lnTo>
                  <a:lnTo>
                    <a:pt x="199390" y="1134021"/>
                  </a:lnTo>
                  <a:lnTo>
                    <a:pt x="203200" y="1130808"/>
                  </a:lnTo>
                  <a:lnTo>
                    <a:pt x="199390" y="1127861"/>
                  </a:lnTo>
                  <a:lnTo>
                    <a:pt x="205740" y="1125982"/>
                  </a:lnTo>
                  <a:lnTo>
                    <a:pt x="212090" y="1124102"/>
                  </a:lnTo>
                  <a:lnTo>
                    <a:pt x="205740" y="1123569"/>
                  </a:lnTo>
                  <a:lnTo>
                    <a:pt x="214630" y="1120051"/>
                  </a:lnTo>
                  <a:lnTo>
                    <a:pt x="215900" y="1119543"/>
                  </a:lnTo>
                  <a:lnTo>
                    <a:pt x="214630" y="1119009"/>
                  </a:lnTo>
                  <a:lnTo>
                    <a:pt x="217170" y="1119009"/>
                  </a:lnTo>
                  <a:lnTo>
                    <a:pt x="218440" y="1118743"/>
                  </a:lnTo>
                  <a:lnTo>
                    <a:pt x="223520" y="1115441"/>
                  </a:lnTo>
                  <a:lnTo>
                    <a:pt x="229870" y="1111605"/>
                  </a:lnTo>
                  <a:lnTo>
                    <a:pt x="236220" y="1107922"/>
                  </a:lnTo>
                  <a:lnTo>
                    <a:pt x="238760" y="1105065"/>
                  </a:lnTo>
                  <a:close/>
                </a:path>
              </a:pathLst>
            </a:custGeom>
            <a:solidFill>
              <a:srgbClr val="DD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4621" y="6998602"/>
              <a:ext cx="182419" cy="20911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734859" y="250890"/>
            <a:ext cx="88182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05" dirty="0">
                <a:latin typeface="Cambria"/>
                <a:cs typeface="Cambria"/>
              </a:rPr>
              <a:t>tyt</a:t>
            </a:r>
            <a:r>
              <a:rPr b="1" spc="5" dirty="0">
                <a:latin typeface="Cambria"/>
                <a:cs typeface="Cambria"/>
              </a:rPr>
              <a:t> </a:t>
            </a:r>
            <a:r>
              <a:rPr b="1" spc="190" dirty="0">
                <a:latin typeface="Cambria"/>
                <a:cs typeface="Cambria"/>
              </a:rPr>
              <a:t>sosyal</a:t>
            </a:r>
            <a:r>
              <a:rPr b="1" spc="10" dirty="0">
                <a:latin typeface="Cambria"/>
                <a:cs typeface="Cambria"/>
              </a:rPr>
              <a:t> </a:t>
            </a:r>
            <a:r>
              <a:rPr b="1" spc="55" dirty="0">
                <a:latin typeface="Cambria"/>
                <a:cs typeface="Cambria"/>
              </a:rPr>
              <a:t>bilimler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6070080" y="3828962"/>
            <a:ext cx="399415" cy="1314450"/>
            <a:chOff x="6070080" y="3828962"/>
            <a:chExt cx="399415" cy="1314450"/>
          </a:xfrm>
        </p:grpSpPr>
        <p:sp>
          <p:nvSpPr>
            <p:cNvPr id="34" name="object 34"/>
            <p:cNvSpPr/>
            <p:nvPr/>
          </p:nvSpPr>
          <p:spPr>
            <a:xfrm>
              <a:off x="6070079" y="3845584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60" h="1297939">
                  <a:moveTo>
                    <a:pt x="25615" y="176415"/>
                  </a:moveTo>
                  <a:lnTo>
                    <a:pt x="22377" y="176949"/>
                  </a:lnTo>
                  <a:lnTo>
                    <a:pt x="20764" y="177482"/>
                  </a:lnTo>
                  <a:lnTo>
                    <a:pt x="18338" y="178549"/>
                  </a:lnTo>
                  <a:lnTo>
                    <a:pt x="19418" y="178828"/>
                  </a:lnTo>
                  <a:lnTo>
                    <a:pt x="21310" y="178828"/>
                  </a:lnTo>
                  <a:lnTo>
                    <a:pt x="23736" y="177482"/>
                  </a:lnTo>
                  <a:lnTo>
                    <a:pt x="25615" y="176415"/>
                  </a:lnTo>
                  <a:close/>
                </a:path>
                <a:path w="238760" h="1297939">
                  <a:moveTo>
                    <a:pt x="48260" y="183375"/>
                  </a:moveTo>
                  <a:lnTo>
                    <a:pt x="46990" y="183921"/>
                  </a:lnTo>
                  <a:lnTo>
                    <a:pt x="48260" y="183642"/>
                  </a:lnTo>
                  <a:lnTo>
                    <a:pt x="48260" y="183375"/>
                  </a:lnTo>
                  <a:close/>
                </a:path>
                <a:path w="238760" h="1297939">
                  <a:moveTo>
                    <a:pt x="58254" y="154698"/>
                  </a:moveTo>
                  <a:lnTo>
                    <a:pt x="57721" y="153885"/>
                  </a:lnTo>
                  <a:lnTo>
                    <a:pt x="57454" y="154432"/>
                  </a:lnTo>
                  <a:lnTo>
                    <a:pt x="57988" y="154965"/>
                  </a:lnTo>
                  <a:lnTo>
                    <a:pt x="58254" y="154698"/>
                  </a:lnTo>
                  <a:close/>
                </a:path>
                <a:path w="238760" h="1297939">
                  <a:moveTo>
                    <a:pt x="137020" y="141554"/>
                  </a:moveTo>
                  <a:lnTo>
                    <a:pt x="135940" y="141554"/>
                  </a:lnTo>
                  <a:lnTo>
                    <a:pt x="134327" y="142900"/>
                  </a:lnTo>
                  <a:lnTo>
                    <a:pt x="132981" y="143967"/>
                  </a:lnTo>
                  <a:lnTo>
                    <a:pt x="132168" y="144780"/>
                  </a:lnTo>
                  <a:lnTo>
                    <a:pt x="137020" y="141820"/>
                  </a:lnTo>
                  <a:lnTo>
                    <a:pt x="137020" y="141554"/>
                  </a:lnTo>
                  <a:close/>
                </a:path>
                <a:path w="238760" h="1297939">
                  <a:moveTo>
                    <a:pt x="155079" y="895616"/>
                  </a:moveTo>
                  <a:lnTo>
                    <a:pt x="154940" y="894359"/>
                  </a:lnTo>
                  <a:lnTo>
                    <a:pt x="154940" y="896505"/>
                  </a:lnTo>
                  <a:lnTo>
                    <a:pt x="155079" y="895616"/>
                  </a:lnTo>
                  <a:close/>
                </a:path>
                <a:path w="238760" h="1297939">
                  <a:moveTo>
                    <a:pt x="156692" y="1175486"/>
                  </a:moveTo>
                  <a:lnTo>
                    <a:pt x="156210" y="1173175"/>
                  </a:lnTo>
                  <a:lnTo>
                    <a:pt x="156210" y="1176388"/>
                  </a:lnTo>
                  <a:lnTo>
                    <a:pt x="156692" y="1175486"/>
                  </a:lnTo>
                  <a:close/>
                </a:path>
                <a:path w="238760" h="1297939">
                  <a:moveTo>
                    <a:pt x="157251" y="1006144"/>
                  </a:moveTo>
                  <a:lnTo>
                    <a:pt x="156718" y="1007757"/>
                  </a:lnTo>
                  <a:lnTo>
                    <a:pt x="157251" y="1006957"/>
                  </a:lnTo>
                  <a:lnTo>
                    <a:pt x="157251" y="1006144"/>
                  </a:lnTo>
                  <a:close/>
                </a:path>
                <a:path w="238760" h="1297939">
                  <a:moveTo>
                    <a:pt x="165417" y="560654"/>
                  </a:moveTo>
                  <a:lnTo>
                    <a:pt x="165100" y="560311"/>
                  </a:lnTo>
                  <a:lnTo>
                    <a:pt x="165100" y="560578"/>
                  </a:lnTo>
                  <a:lnTo>
                    <a:pt x="165417" y="560654"/>
                  </a:lnTo>
                  <a:close/>
                </a:path>
                <a:path w="238760" h="1297939">
                  <a:moveTo>
                    <a:pt x="166420" y="559511"/>
                  </a:moveTo>
                  <a:lnTo>
                    <a:pt x="166154" y="558977"/>
                  </a:lnTo>
                  <a:lnTo>
                    <a:pt x="166154" y="560044"/>
                  </a:lnTo>
                  <a:lnTo>
                    <a:pt x="166420" y="560311"/>
                  </a:lnTo>
                  <a:lnTo>
                    <a:pt x="166420" y="559511"/>
                  </a:lnTo>
                  <a:close/>
                </a:path>
                <a:path w="238760" h="1297939">
                  <a:moveTo>
                    <a:pt x="168910" y="363270"/>
                  </a:moveTo>
                  <a:lnTo>
                    <a:pt x="166370" y="358444"/>
                  </a:lnTo>
                  <a:lnTo>
                    <a:pt x="168910" y="364883"/>
                  </a:lnTo>
                  <a:lnTo>
                    <a:pt x="168910" y="363270"/>
                  </a:lnTo>
                  <a:close/>
                </a:path>
                <a:path w="238760" h="1297939">
                  <a:moveTo>
                    <a:pt x="169138" y="362978"/>
                  </a:moveTo>
                  <a:lnTo>
                    <a:pt x="168910" y="361391"/>
                  </a:lnTo>
                  <a:lnTo>
                    <a:pt x="168910" y="363270"/>
                  </a:lnTo>
                  <a:lnTo>
                    <a:pt x="169138" y="362978"/>
                  </a:lnTo>
                  <a:close/>
                </a:path>
                <a:path w="238760" h="1297939">
                  <a:moveTo>
                    <a:pt x="170180" y="119570"/>
                  </a:moveTo>
                  <a:lnTo>
                    <a:pt x="167640" y="120116"/>
                  </a:lnTo>
                  <a:lnTo>
                    <a:pt x="165100" y="121716"/>
                  </a:lnTo>
                  <a:lnTo>
                    <a:pt x="165100" y="122529"/>
                  </a:lnTo>
                  <a:lnTo>
                    <a:pt x="170180" y="119570"/>
                  </a:lnTo>
                  <a:close/>
                </a:path>
                <a:path w="238760" h="1297939">
                  <a:moveTo>
                    <a:pt x="171145" y="471322"/>
                  </a:moveTo>
                  <a:lnTo>
                    <a:pt x="168910" y="469430"/>
                  </a:lnTo>
                  <a:lnTo>
                    <a:pt x="167640" y="474522"/>
                  </a:lnTo>
                  <a:lnTo>
                    <a:pt x="171145" y="471322"/>
                  </a:lnTo>
                  <a:close/>
                </a:path>
                <a:path w="238760" h="1297939">
                  <a:moveTo>
                    <a:pt x="180467" y="217436"/>
                  </a:moveTo>
                  <a:lnTo>
                    <a:pt x="180340" y="216890"/>
                  </a:lnTo>
                  <a:lnTo>
                    <a:pt x="180340" y="219036"/>
                  </a:lnTo>
                  <a:lnTo>
                    <a:pt x="180467" y="217436"/>
                  </a:lnTo>
                  <a:close/>
                </a:path>
                <a:path w="238760" h="1297939">
                  <a:moveTo>
                    <a:pt x="189230" y="141287"/>
                  </a:moveTo>
                  <a:lnTo>
                    <a:pt x="187960" y="141020"/>
                  </a:lnTo>
                  <a:lnTo>
                    <a:pt x="186690" y="148259"/>
                  </a:lnTo>
                  <a:lnTo>
                    <a:pt x="187960" y="156565"/>
                  </a:lnTo>
                  <a:lnTo>
                    <a:pt x="187960" y="151371"/>
                  </a:lnTo>
                  <a:lnTo>
                    <a:pt x="189230" y="141287"/>
                  </a:lnTo>
                  <a:close/>
                </a:path>
                <a:path w="238760" h="1297939">
                  <a:moveTo>
                    <a:pt x="197446" y="95719"/>
                  </a:moveTo>
                  <a:lnTo>
                    <a:pt x="195554" y="100266"/>
                  </a:lnTo>
                  <a:lnTo>
                    <a:pt x="197446" y="96253"/>
                  </a:lnTo>
                  <a:lnTo>
                    <a:pt x="197446" y="95719"/>
                  </a:lnTo>
                  <a:close/>
                </a:path>
                <a:path w="238760" h="1297939">
                  <a:moveTo>
                    <a:pt x="207429" y="553351"/>
                  </a:moveTo>
                  <a:lnTo>
                    <a:pt x="207149" y="553072"/>
                  </a:lnTo>
                  <a:lnTo>
                    <a:pt x="207149" y="553618"/>
                  </a:lnTo>
                  <a:lnTo>
                    <a:pt x="207429" y="553885"/>
                  </a:lnTo>
                  <a:lnTo>
                    <a:pt x="207429" y="553351"/>
                  </a:lnTo>
                  <a:close/>
                </a:path>
                <a:path w="238760" h="1297939">
                  <a:moveTo>
                    <a:pt x="238760" y="0"/>
                  </a:moveTo>
                  <a:lnTo>
                    <a:pt x="215900" y="22656"/>
                  </a:lnTo>
                  <a:lnTo>
                    <a:pt x="205740" y="32880"/>
                  </a:lnTo>
                  <a:lnTo>
                    <a:pt x="198120" y="40741"/>
                  </a:lnTo>
                  <a:lnTo>
                    <a:pt x="190500" y="48590"/>
                  </a:lnTo>
                  <a:lnTo>
                    <a:pt x="189230" y="49898"/>
                  </a:lnTo>
                  <a:lnTo>
                    <a:pt x="182880" y="56299"/>
                  </a:lnTo>
                  <a:lnTo>
                    <a:pt x="177800" y="61099"/>
                  </a:lnTo>
                  <a:lnTo>
                    <a:pt x="175260" y="64084"/>
                  </a:lnTo>
                  <a:lnTo>
                    <a:pt x="182880" y="58712"/>
                  </a:lnTo>
                  <a:lnTo>
                    <a:pt x="190500" y="53886"/>
                  </a:lnTo>
                  <a:lnTo>
                    <a:pt x="184150" y="59791"/>
                  </a:lnTo>
                  <a:lnTo>
                    <a:pt x="179070" y="65417"/>
                  </a:lnTo>
                  <a:lnTo>
                    <a:pt x="173990" y="70243"/>
                  </a:lnTo>
                  <a:lnTo>
                    <a:pt x="163830" y="79095"/>
                  </a:lnTo>
                  <a:lnTo>
                    <a:pt x="160020" y="83108"/>
                  </a:lnTo>
                  <a:lnTo>
                    <a:pt x="157480" y="84988"/>
                  </a:lnTo>
                  <a:lnTo>
                    <a:pt x="155079" y="87007"/>
                  </a:lnTo>
                  <a:lnTo>
                    <a:pt x="152400" y="89014"/>
                  </a:lnTo>
                  <a:lnTo>
                    <a:pt x="151130" y="90347"/>
                  </a:lnTo>
                  <a:lnTo>
                    <a:pt x="149860" y="91427"/>
                  </a:lnTo>
                  <a:lnTo>
                    <a:pt x="148590" y="92760"/>
                  </a:lnTo>
                  <a:lnTo>
                    <a:pt x="146050" y="94640"/>
                  </a:lnTo>
                  <a:lnTo>
                    <a:pt x="143510" y="96253"/>
                  </a:lnTo>
                  <a:lnTo>
                    <a:pt x="140970" y="98132"/>
                  </a:lnTo>
                  <a:lnTo>
                    <a:pt x="135890" y="101930"/>
                  </a:lnTo>
                  <a:lnTo>
                    <a:pt x="135890" y="139954"/>
                  </a:lnTo>
                  <a:lnTo>
                    <a:pt x="131394" y="143027"/>
                  </a:lnTo>
                  <a:lnTo>
                    <a:pt x="130810" y="143230"/>
                  </a:lnTo>
                  <a:lnTo>
                    <a:pt x="123190" y="145846"/>
                  </a:lnTo>
                  <a:lnTo>
                    <a:pt x="125730" y="143700"/>
                  </a:lnTo>
                  <a:lnTo>
                    <a:pt x="128270" y="142633"/>
                  </a:lnTo>
                  <a:lnTo>
                    <a:pt x="130810" y="141820"/>
                  </a:lnTo>
                  <a:lnTo>
                    <a:pt x="133350" y="140754"/>
                  </a:lnTo>
                  <a:lnTo>
                    <a:pt x="135890" y="139954"/>
                  </a:lnTo>
                  <a:lnTo>
                    <a:pt x="135890" y="101930"/>
                  </a:lnTo>
                  <a:lnTo>
                    <a:pt x="127000" y="108585"/>
                  </a:lnTo>
                  <a:lnTo>
                    <a:pt x="123190" y="111988"/>
                  </a:lnTo>
                  <a:lnTo>
                    <a:pt x="120650" y="114261"/>
                  </a:lnTo>
                  <a:lnTo>
                    <a:pt x="111760" y="120650"/>
                  </a:lnTo>
                  <a:lnTo>
                    <a:pt x="113030" y="119303"/>
                  </a:lnTo>
                  <a:lnTo>
                    <a:pt x="111760" y="120116"/>
                  </a:lnTo>
                  <a:lnTo>
                    <a:pt x="110490" y="122529"/>
                  </a:lnTo>
                  <a:lnTo>
                    <a:pt x="102870" y="128955"/>
                  </a:lnTo>
                  <a:lnTo>
                    <a:pt x="99060" y="131635"/>
                  </a:lnTo>
                  <a:lnTo>
                    <a:pt x="92710" y="134861"/>
                  </a:lnTo>
                  <a:lnTo>
                    <a:pt x="88900" y="137363"/>
                  </a:lnTo>
                  <a:lnTo>
                    <a:pt x="82550" y="140055"/>
                  </a:lnTo>
                  <a:lnTo>
                    <a:pt x="76200" y="142887"/>
                  </a:lnTo>
                  <a:lnTo>
                    <a:pt x="71120" y="144856"/>
                  </a:lnTo>
                  <a:lnTo>
                    <a:pt x="68580" y="145846"/>
                  </a:lnTo>
                  <a:lnTo>
                    <a:pt x="68580" y="145580"/>
                  </a:lnTo>
                  <a:lnTo>
                    <a:pt x="67310" y="146380"/>
                  </a:lnTo>
                  <a:lnTo>
                    <a:pt x="67310" y="146913"/>
                  </a:lnTo>
                  <a:lnTo>
                    <a:pt x="63500" y="147993"/>
                  </a:lnTo>
                  <a:lnTo>
                    <a:pt x="69850" y="146380"/>
                  </a:lnTo>
                  <a:lnTo>
                    <a:pt x="58420" y="155765"/>
                  </a:lnTo>
                  <a:lnTo>
                    <a:pt x="58420" y="155498"/>
                  </a:lnTo>
                  <a:lnTo>
                    <a:pt x="57150" y="155232"/>
                  </a:lnTo>
                  <a:lnTo>
                    <a:pt x="54610" y="157378"/>
                  </a:lnTo>
                  <a:lnTo>
                    <a:pt x="48260" y="161124"/>
                  </a:lnTo>
                  <a:lnTo>
                    <a:pt x="44450" y="163271"/>
                  </a:lnTo>
                  <a:lnTo>
                    <a:pt x="39370" y="163804"/>
                  </a:lnTo>
                  <a:lnTo>
                    <a:pt x="35560" y="167030"/>
                  </a:lnTo>
                  <a:lnTo>
                    <a:pt x="39370" y="169976"/>
                  </a:lnTo>
                  <a:lnTo>
                    <a:pt x="33020" y="171856"/>
                  </a:lnTo>
                  <a:lnTo>
                    <a:pt x="26670" y="173723"/>
                  </a:lnTo>
                  <a:lnTo>
                    <a:pt x="33020" y="174269"/>
                  </a:lnTo>
                  <a:lnTo>
                    <a:pt x="24130" y="177787"/>
                  </a:lnTo>
                  <a:lnTo>
                    <a:pt x="22860" y="178282"/>
                  </a:lnTo>
                  <a:lnTo>
                    <a:pt x="24130" y="178828"/>
                  </a:lnTo>
                  <a:lnTo>
                    <a:pt x="21590" y="178828"/>
                  </a:lnTo>
                  <a:lnTo>
                    <a:pt x="20320" y="179095"/>
                  </a:lnTo>
                  <a:lnTo>
                    <a:pt x="15240" y="182397"/>
                  </a:lnTo>
                  <a:lnTo>
                    <a:pt x="8890" y="186232"/>
                  </a:lnTo>
                  <a:lnTo>
                    <a:pt x="2540" y="189915"/>
                  </a:lnTo>
                  <a:lnTo>
                    <a:pt x="0" y="192760"/>
                  </a:lnTo>
                  <a:lnTo>
                    <a:pt x="6350" y="190881"/>
                  </a:lnTo>
                  <a:lnTo>
                    <a:pt x="15240" y="189280"/>
                  </a:lnTo>
                  <a:lnTo>
                    <a:pt x="24130" y="187401"/>
                  </a:lnTo>
                  <a:lnTo>
                    <a:pt x="33020" y="185254"/>
                  </a:lnTo>
                  <a:lnTo>
                    <a:pt x="38100" y="184721"/>
                  </a:lnTo>
                  <a:lnTo>
                    <a:pt x="27940" y="189014"/>
                  </a:lnTo>
                  <a:lnTo>
                    <a:pt x="35560" y="186334"/>
                  </a:lnTo>
                  <a:lnTo>
                    <a:pt x="37858" y="186334"/>
                  </a:lnTo>
                  <a:lnTo>
                    <a:pt x="37757" y="186867"/>
                  </a:lnTo>
                  <a:lnTo>
                    <a:pt x="39103" y="185788"/>
                  </a:lnTo>
                  <a:lnTo>
                    <a:pt x="38836" y="185521"/>
                  </a:lnTo>
                  <a:lnTo>
                    <a:pt x="38100" y="185521"/>
                  </a:lnTo>
                  <a:lnTo>
                    <a:pt x="38100" y="185254"/>
                  </a:lnTo>
                  <a:lnTo>
                    <a:pt x="44450" y="182841"/>
                  </a:lnTo>
                  <a:lnTo>
                    <a:pt x="44450" y="184454"/>
                  </a:lnTo>
                  <a:lnTo>
                    <a:pt x="46990" y="183921"/>
                  </a:lnTo>
                  <a:lnTo>
                    <a:pt x="46990" y="182308"/>
                  </a:lnTo>
                  <a:lnTo>
                    <a:pt x="48260" y="181508"/>
                  </a:lnTo>
                  <a:lnTo>
                    <a:pt x="47739" y="182041"/>
                  </a:lnTo>
                  <a:lnTo>
                    <a:pt x="48006" y="182308"/>
                  </a:lnTo>
                  <a:lnTo>
                    <a:pt x="48272" y="182308"/>
                  </a:lnTo>
                  <a:lnTo>
                    <a:pt x="48666" y="181521"/>
                  </a:lnTo>
                  <a:lnTo>
                    <a:pt x="50800" y="180162"/>
                  </a:lnTo>
                  <a:lnTo>
                    <a:pt x="54610" y="178282"/>
                  </a:lnTo>
                  <a:lnTo>
                    <a:pt x="57150" y="177215"/>
                  </a:lnTo>
                  <a:lnTo>
                    <a:pt x="57150" y="178549"/>
                  </a:lnTo>
                  <a:lnTo>
                    <a:pt x="58420" y="176136"/>
                  </a:lnTo>
                  <a:lnTo>
                    <a:pt x="66040" y="173189"/>
                  </a:lnTo>
                  <a:lnTo>
                    <a:pt x="82550" y="167297"/>
                  </a:lnTo>
                  <a:lnTo>
                    <a:pt x="91440" y="164617"/>
                  </a:lnTo>
                  <a:lnTo>
                    <a:pt x="93980" y="162737"/>
                  </a:lnTo>
                  <a:lnTo>
                    <a:pt x="100330" y="160858"/>
                  </a:lnTo>
                  <a:lnTo>
                    <a:pt x="105410" y="154432"/>
                  </a:lnTo>
                  <a:lnTo>
                    <a:pt x="113030" y="150672"/>
                  </a:lnTo>
                  <a:lnTo>
                    <a:pt x="118110" y="147434"/>
                  </a:lnTo>
                  <a:lnTo>
                    <a:pt x="120650" y="146913"/>
                  </a:lnTo>
                  <a:lnTo>
                    <a:pt x="123190" y="147205"/>
                  </a:lnTo>
                  <a:lnTo>
                    <a:pt x="125730" y="146380"/>
                  </a:lnTo>
                  <a:lnTo>
                    <a:pt x="133350" y="142367"/>
                  </a:lnTo>
                  <a:lnTo>
                    <a:pt x="134620" y="142367"/>
                  </a:lnTo>
                  <a:lnTo>
                    <a:pt x="138430" y="139954"/>
                  </a:lnTo>
                  <a:lnTo>
                    <a:pt x="143510" y="137274"/>
                  </a:lnTo>
                  <a:lnTo>
                    <a:pt x="147320" y="134861"/>
                  </a:lnTo>
                  <a:lnTo>
                    <a:pt x="151130" y="132168"/>
                  </a:lnTo>
                  <a:lnTo>
                    <a:pt x="154940" y="129755"/>
                  </a:lnTo>
                  <a:lnTo>
                    <a:pt x="154940" y="127622"/>
                  </a:lnTo>
                  <a:lnTo>
                    <a:pt x="165100" y="121716"/>
                  </a:lnTo>
                  <a:lnTo>
                    <a:pt x="163830" y="121450"/>
                  </a:lnTo>
                  <a:lnTo>
                    <a:pt x="168910" y="119570"/>
                  </a:lnTo>
                  <a:lnTo>
                    <a:pt x="166370" y="119837"/>
                  </a:lnTo>
                  <a:lnTo>
                    <a:pt x="163830" y="120650"/>
                  </a:lnTo>
                  <a:lnTo>
                    <a:pt x="165100" y="119837"/>
                  </a:lnTo>
                  <a:lnTo>
                    <a:pt x="166370" y="118237"/>
                  </a:lnTo>
                  <a:lnTo>
                    <a:pt x="167640" y="117703"/>
                  </a:lnTo>
                  <a:lnTo>
                    <a:pt x="167640" y="117424"/>
                  </a:lnTo>
                  <a:lnTo>
                    <a:pt x="168910" y="116624"/>
                  </a:lnTo>
                  <a:lnTo>
                    <a:pt x="170180" y="116357"/>
                  </a:lnTo>
                  <a:lnTo>
                    <a:pt x="170180" y="115557"/>
                  </a:lnTo>
                  <a:lnTo>
                    <a:pt x="172720" y="114744"/>
                  </a:lnTo>
                  <a:lnTo>
                    <a:pt x="173990" y="113677"/>
                  </a:lnTo>
                  <a:lnTo>
                    <a:pt x="176530" y="113144"/>
                  </a:lnTo>
                  <a:lnTo>
                    <a:pt x="179070" y="111798"/>
                  </a:lnTo>
                  <a:lnTo>
                    <a:pt x="181610" y="111531"/>
                  </a:lnTo>
                  <a:lnTo>
                    <a:pt x="181610" y="109651"/>
                  </a:lnTo>
                  <a:lnTo>
                    <a:pt x="182880" y="107505"/>
                  </a:lnTo>
                  <a:lnTo>
                    <a:pt x="182880" y="101612"/>
                  </a:lnTo>
                  <a:lnTo>
                    <a:pt x="184150" y="99999"/>
                  </a:lnTo>
                  <a:lnTo>
                    <a:pt x="185420" y="97586"/>
                  </a:lnTo>
                  <a:lnTo>
                    <a:pt x="186690" y="98132"/>
                  </a:lnTo>
                  <a:lnTo>
                    <a:pt x="189230" y="93840"/>
                  </a:lnTo>
                  <a:lnTo>
                    <a:pt x="190500" y="93840"/>
                  </a:lnTo>
                  <a:lnTo>
                    <a:pt x="189230" y="95986"/>
                  </a:lnTo>
                  <a:lnTo>
                    <a:pt x="189230" y="96520"/>
                  </a:lnTo>
                  <a:lnTo>
                    <a:pt x="191770" y="93306"/>
                  </a:lnTo>
                  <a:lnTo>
                    <a:pt x="194310" y="90893"/>
                  </a:lnTo>
                  <a:lnTo>
                    <a:pt x="196850" y="89014"/>
                  </a:lnTo>
                  <a:lnTo>
                    <a:pt x="198120" y="87401"/>
                  </a:lnTo>
                  <a:lnTo>
                    <a:pt x="196850" y="90347"/>
                  </a:lnTo>
                  <a:lnTo>
                    <a:pt x="196850" y="96253"/>
                  </a:lnTo>
                  <a:lnTo>
                    <a:pt x="198120" y="91160"/>
                  </a:lnTo>
                  <a:lnTo>
                    <a:pt x="202768" y="80340"/>
                  </a:lnTo>
                  <a:lnTo>
                    <a:pt x="201930" y="84988"/>
                  </a:lnTo>
                  <a:lnTo>
                    <a:pt x="200660" y="91160"/>
                  </a:lnTo>
                  <a:lnTo>
                    <a:pt x="199390" y="96253"/>
                  </a:lnTo>
                  <a:lnTo>
                    <a:pt x="199390" y="99733"/>
                  </a:lnTo>
                  <a:lnTo>
                    <a:pt x="200660" y="98399"/>
                  </a:lnTo>
                  <a:lnTo>
                    <a:pt x="199390" y="100266"/>
                  </a:lnTo>
                  <a:lnTo>
                    <a:pt x="199390" y="102146"/>
                  </a:lnTo>
                  <a:lnTo>
                    <a:pt x="198120" y="103759"/>
                  </a:lnTo>
                  <a:lnTo>
                    <a:pt x="198120" y="105638"/>
                  </a:lnTo>
                  <a:lnTo>
                    <a:pt x="196850" y="109918"/>
                  </a:lnTo>
                  <a:lnTo>
                    <a:pt x="195580" y="112064"/>
                  </a:lnTo>
                  <a:lnTo>
                    <a:pt x="195580" y="114744"/>
                  </a:lnTo>
                  <a:lnTo>
                    <a:pt x="196850" y="115290"/>
                  </a:lnTo>
                  <a:lnTo>
                    <a:pt x="196850" y="115557"/>
                  </a:lnTo>
                  <a:lnTo>
                    <a:pt x="198120" y="114744"/>
                  </a:lnTo>
                  <a:lnTo>
                    <a:pt x="198120" y="117703"/>
                  </a:lnTo>
                  <a:lnTo>
                    <a:pt x="195580" y="123329"/>
                  </a:lnTo>
                  <a:lnTo>
                    <a:pt x="194310" y="124663"/>
                  </a:lnTo>
                  <a:lnTo>
                    <a:pt x="194310" y="122529"/>
                  </a:lnTo>
                  <a:lnTo>
                    <a:pt x="193040" y="124396"/>
                  </a:lnTo>
                  <a:lnTo>
                    <a:pt x="193040" y="126276"/>
                  </a:lnTo>
                  <a:lnTo>
                    <a:pt x="191770" y="127889"/>
                  </a:lnTo>
                  <a:lnTo>
                    <a:pt x="191770" y="129489"/>
                  </a:lnTo>
                  <a:lnTo>
                    <a:pt x="190500" y="131102"/>
                  </a:lnTo>
                  <a:lnTo>
                    <a:pt x="191236" y="131419"/>
                  </a:lnTo>
                  <a:lnTo>
                    <a:pt x="191236" y="132168"/>
                  </a:lnTo>
                  <a:lnTo>
                    <a:pt x="190969" y="132715"/>
                  </a:lnTo>
                  <a:lnTo>
                    <a:pt x="190703" y="134861"/>
                  </a:lnTo>
                  <a:lnTo>
                    <a:pt x="190703" y="137274"/>
                  </a:lnTo>
                  <a:lnTo>
                    <a:pt x="190436" y="140220"/>
                  </a:lnTo>
                  <a:lnTo>
                    <a:pt x="191770" y="140665"/>
                  </a:lnTo>
                  <a:lnTo>
                    <a:pt x="191770" y="152349"/>
                  </a:lnTo>
                  <a:lnTo>
                    <a:pt x="190500" y="159258"/>
                  </a:lnTo>
                  <a:lnTo>
                    <a:pt x="189230" y="167830"/>
                  </a:lnTo>
                  <a:lnTo>
                    <a:pt x="191770" y="171310"/>
                  </a:lnTo>
                  <a:lnTo>
                    <a:pt x="189230" y="180962"/>
                  </a:lnTo>
                  <a:lnTo>
                    <a:pt x="186690" y="180962"/>
                  </a:lnTo>
                  <a:lnTo>
                    <a:pt x="187960" y="172542"/>
                  </a:lnTo>
                  <a:lnTo>
                    <a:pt x="187960" y="156565"/>
                  </a:lnTo>
                  <a:lnTo>
                    <a:pt x="186690" y="161391"/>
                  </a:lnTo>
                  <a:lnTo>
                    <a:pt x="186690" y="163804"/>
                  </a:lnTo>
                  <a:lnTo>
                    <a:pt x="184150" y="169443"/>
                  </a:lnTo>
                  <a:lnTo>
                    <a:pt x="182880" y="165150"/>
                  </a:lnTo>
                  <a:lnTo>
                    <a:pt x="184150" y="169710"/>
                  </a:lnTo>
                  <a:lnTo>
                    <a:pt x="184150" y="184086"/>
                  </a:lnTo>
                  <a:lnTo>
                    <a:pt x="181610" y="204203"/>
                  </a:lnTo>
                  <a:lnTo>
                    <a:pt x="180467" y="217436"/>
                  </a:lnTo>
                  <a:lnTo>
                    <a:pt x="181610" y="221983"/>
                  </a:lnTo>
                  <a:lnTo>
                    <a:pt x="181610" y="227076"/>
                  </a:lnTo>
                  <a:lnTo>
                    <a:pt x="181343" y="227304"/>
                  </a:lnTo>
                  <a:lnTo>
                    <a:pt x="180721" y="227609"/>
                  </a:lnTo>
                  <a:lnTo>
                    <a:pt x="180975" y="227609"/>
                  </a:lnTo>
                  <a:lnTo>
                    <a:pt x="180340" y="228155"/>
                  </a:lnTo>
                  <a:lnTo>
                    <a:pt x="177800" y="250405"/>
                  </a:lnTo>
                  <a:lnTo>
                    <a:pt x="176530" y="255371"/>
                  </a:lnTo>
                  <a:lnTo>
                    <a:pt x="175260" y="260350"/>
                  </a:lnTo>
                  <a:lnTo>
                    <a:pt x="172720" y="268630"/>
                  </a:lnTo>
                  <a:lnTo>
                    <a:pt x="175260" y="271043"/>
                  </a:lnTo>
                  <a:lnTo>
                    <a:pt x="175260" y="274269"/>
                  </a:lnTo>
                  <a:lnTo>
                    <a:pt x="171450" y="278815"/>
                  </a:lnTo>
                  <a:lnTo>
                    <a:pt x="175260" y="280695"/>
                  </a:lnTo>
                  <a:lnTo>
                    <a:pt x="175260" y="291960"/>
                  </a:lnTo>
                  <a:lnTo>
                    <a:pt x="176530" y="294906"/>
                  </a:lnTo>
                  <a:lnTo>
                    <a:pt x="175260" y="299732"/>
                  </a:lnTo>
                  <a:lnTo>
                    <a:pt x="175260" y="299999"/>
                  </a:lnTo>
                  <a:lnTo>
                    <a:pt x="173990" y="300266"/>
                  </a:lnTo>
                  <a:lnTo>
                    <a:pt x="173990" y="300532"/>
                  </a:lnTo>
                  <a:lnTo>
                    <a:pt x="175260" y="300532"/>
                  </a:lnTo>
                  <a:lnTo>
                    <a:pt x="173990" y="304901"/>
                  </a:lnTo>
                  <a:lnTo>
                    <a:pt x="175260" y="305663"/>
                  </a:lnTo>
                  <a:lnTo>
                    <a:pt x="175260" y="311797"/>
                  </a:lnTo>
                  <a:lnTo>
                    <a:pt x="172720" y="315277"/>
                  </a:lnTo>
                  <a:lnTo>
                    <a:pt x="177800" y="316090"/>
                  </a:lnTo>
                  <a:lnTo>
                    <a:pt x="176530" y="321449"/>
                  </a:lnTo>
                  <a:lnTo>
                    <a:pt x="172720" y="326809"/>
                  </a:lnTo>
                  <a:lnTo>
                    <a:pt x="172720" y="338239"/>
                  </a:lnTo>
                  <a:lnTo>
                    <a:pt x="173990" y="344258"/>
                  </a:lnTo>
                  <a:lnTo>
                    <a:pt x="173990" y="353085"/>
                  </a:lnTo>
                  <a:lnTo>
                    <a:pt x="171450" y="360057"/>
                  </a:lnTo>
                  <a:lnTo>
                    <a:pt x="170180" y="361657"/>
                  </a:lnTo>
                  <a:lnTo>
                    <a:pt x="169138" y="362978"/>
                  </a:lnTo>
                  <a:lnTo>
                    <a:pt x="170180" y="369976"/>
                  </a:lnTo>
                  <a:lnTo>
                    <a:pt x="167640" y="371309"/>
                  </a:lnTo>
                  <a:lnTo>
                    <a:pt x="167640" y="370243"/>
                  </a:lnTo>
                  <a:lnTo>
                    <a:pt x="166370" y="368363"/>
                  </a:lnTo>
                  <a:lnTo>
                    <a:pt x="165100" y="375869"/>
                  </a:lnTo>
                  <a:lnTo>
                    <a:pt x="167640" y="372922"/>
                  </a:lnTo>
                  <a:lnTo>
                    <a:pt x="167640" y="376809"/>
                  </a:lnTo>
                  <a:lnTo>
                    <a:pt x="167500" y="376669"/>
                  </a:lnTo>
                  <a:lnTo>
                    <a:pt x="167640" y="376847"/>
                  </a:lnTo>
                  <a:lnTo>
                    <a:pt x="167640" y="378548"/>
                  </a:lnTo>
                  <a:lnTo>
                    <a:pt x="170180" y="380428"/>
                  </a:lnTo>
                  <a:lnTo>
                    <a:pt x="173990" y="382308"/>
                  </a:lnTo>
                  <a:lnTo>
                    <a:pt x="173990" y="384175"/>
                  </a:lnTo>
                  <a:lnTo>
                    <a:pt x="175260" y="382041"/>
                  </a:lnTo>
                  <a:lnTo>
                    <a:pt x="175260" y="387934"/>
                  </a:lnTo>
                  <a:lnTo>
                    <a:pt x="176530" y="394639"/>
                  </a:lnTo>
                  <a:lnTo>
                    <a:pt x="173990" y="401612"/>
                  </a:lnTo>
                  <a:lnTo>
                    <a:pt x="172720" y="401332"/>
                  </a:lnTo>
                  <a:lnTo>
                    <a:pt x="173990" y="407771"/>
                  </a:lnTo>
                  <a:lnTo>
                    <a:pt x="172720" y="408038"/>
                  </a:lnTo>
                  <a:lnTo>
                    <a:pt x="172720" y="419569"/>
                  </a:lnTo>
                  <a:lnTo>
                    <a:pt x="173990" y="427875"/>
                  </a:lnTo>
                  <a:lnTo>
                    <a:pt x="172720" y="432435"/>
                  </a:lnTo>
                  <a:lnTo>
                    <a:pt x="171450" y="432168"/>
                  </a:lnTo>
                  <a:lnTo>
                    <a:pt x="170180" y="441566"/>
                  </a:lnTo>
                  <a:lnTo>
                    <a:pt x="170180" y="450862"/>
                  </a:lnTo>
                  <a:lnTo>
                    <a:pt x="171450" y="460667"/>
                  </a:lnTo>
                  <a:lnTo>
                    <a:pt x="171450" y="471043"/>
                  </a:lnTo>
                  <a:lnTo>
                    <a:pt x="171145" y="471322"/>
                  </a:lnTo>
                  <a:lnTo>
                    <a:pt x="171450" y="471576"/>
                  </a:lnTo>
                  <a:lnTo>
                    <a:pt x="171450" y="477202"/>
                  </a:lnTo>
                  <a:lnTo>
                    <a:pt x="168910" y="477481"/>
                  </a:lnTo>
                  <a:lnTo>
                    <a:pt x="171450" y="483108"/>
                  </a:lnTo>
                  <a:lnTo>
                    <a:pt x="168910" y="483997"/>
                  </a:lnTo>
                  <a:lnTo>
                    <a:pt x="167640" y="484441"/>
                  </a:lnTo>
                  <a:lnTo>
                    <a:pt x="166370" y="488200"/>
                  </a:lnTo>
                  <a:lnTo>
                    <a:pt x="168910" y="486587"/>
                  </a:lnTo>
                  <a:lnTo>
                    <a:pt x="168910" y="493560"/>
                  </a:lnTo>
                  <a:lnTo>
                    <a:pt x="167640" y="501332"/>
                  </a:lnTo>
                  <a:lnTo>
                    <a:pt x="165100" y="499186"/>
                  </a:lnTo>
                  <a:lnTo>
                    <a:pt x="162560" y="497052"/>
                  </a:lnTo>
                  <a:lnTo>
                    <a:pt x="165100" y="502412"/>
                  </a:lnTo>
                  <a:lnTo>
                    <a:pt x="162560" y="503478"/>
                  </a:lnTo>
                  <a:lnTo>
                    <a:pt x="165100" y="507504"/>
                  </a:lnTo>
                  <a:lnTo>
                    <a:pt x="161290" y="507238"/>
                  </a:lnTo>
                  <a:lnTo>
                    <a:pt x="162560" y="514210"/>
                  </a:lnTo>
                  <a:lnTo>
                    <a:pt x="162560" y="514743"/>
                  </a:lnTo>
                  <a:lnTo>
                    <a:pt x="161290" y="512864"/>
                  </a:lnTo>
                  <a:lnTo>
                    <a:pt x="161290" y="515277"/>
                  </a:lnTo>
                  <a:lnTo>
                    <a:pt x="163830" y="526808"/>
                  </a:lnTo>
                  <a:lnTo>
                    <a:pt x="162560" y="519836"/>
                  </a:lnTo>
                  <a:lnTo>
                    <a:pt x="166370" y="520903"/>
                  </a:lnTo>
                  <a:lnTo>
                    <a:pt x="168910" y="528142"/>
                  </a:lnTo>
                  <a:lnTo>
                    <a:pt x="167640" y="529348"/>
                  </a:lnTo>
                  <a:lnTo>
                    <a:pt x="166370" y="530555"/>
                  </a:lnTo>
                  <a:lnTo>
                    <a:pt x="166370" y="535647"/>
                  </a:lnTo>
                  <a:lnTo>
                    <a:pt x="165100" y="532168"/>
                  </a:lnTo>
                  <a:lnTo>
                    <a:pt x="166370" y="540473"/>
                  </a:lnTo>
                  <a:lnTo>
                    <a:pt x="163830" y="540740"/>
                  </a:lnTo>
                  <a:lnTo>
                    <a:pt x="163830" y="544233"/>
                  </a:lnTo>
                  <a:lnTo>
                    <a:pt x="165100" y="542086"/>
                  </a:lnTo>
                  <a:lnTo>
                    <a:pt x="166370" y="545299"/>
                  </a:lnTo>
                  <a:lnTo>
                    <a:pt x="166370" y="547712"/>
                  </a:lnTo>
                  <a:lnTo>
                    <a:pt x="163830" y="546646"/>
                  </a:lnTo>
                  <a:lnTo>
                    <a:pt x="163830" y="548792"/>
                  </a:lnTo>
                  <a:lnTo>
                    <a:pt x="166370" y="549325"/>
                  </a:lnTo>
                  <a:lnTo>
                    <a:pt x="167640" y="555485"/>
                  </a:lnTo>
                  <a:lnTo>
                    <a:pt x="166370" y="560857"/>
                  </a:lnTo>
                  <a:lnTo>
                    <a:pt x="165417" y="560654"/>
                  </a:lnTo>
                  <a:lnTo>
                    <a:pt x="166370" y="561657"/>
                  </a:lnTo>
                  <a:lnTo>
                    <a:pt x="166370" y="564870"/>
                  </a:lnTo>
                  <a:lnTo>
                    <a:pt x="162560" y="563270"/>
                  </a:lnTo>
                  <a:lnTo>
                    <a:pt x="165100" y="567817"/>
                  </a:lnTo>
                  <a:lnTo>
                    <a:pt x="165100" y="570776"/>
                  </a:lnTo>
                  <a:lnTo>
                    <a:pt x="166370" y="575322"/>
                  </a:lnTo>
                  <a:lnTo>
                    <a:pt x="165100" y="575056"/>
                  </a:lnTo>
                  <a:lnTo>
                    <a:pt x="163830" y="573189"/>
                  </a:lnTo>
                  <a:lnTo>
                    <a:pt x="162560" y="596239"/>
                  </a:lnTo>
                  <a:lnTo>
                    <a:pt x="160020" y="596506"/>
                  </a:lnTo>
                  <a:lnTo>
                    <a:pt x="162560" y="598919"/>
                  </a:lnTo>
                  <a:lnTo>
                    <a:pt x="158750" y="609104"/>
                  </a:lnTo>
                  <a:lnTo>
                    <a:pt x="162560" y="608571"/>
                  </a:lnTo>
                  <a:lnTo>
                    <a:pt x="160020" y="612863"/>
                  </a:lnTo>
                  <a:lnTo>
                    <a:pt x="163830" y="625729"/>
                  </a:lnTo>
                  <a:lnTo>
                    <a:pt x="160020" y="623722"/>
                  </a:lnTo>
                  <a:lnTo>
                    <a:pt x="158750" y="623049"/>
                  </a:lnTo>
                  <a:lnTo>
                    <a:pt x="158750" y="633476"/>
                  </a:lnTo>
                  <a:lnTo>
                    <a:pt x="160020" y="642886"/>
                  </a:lnTo>
                  <a:lnTo>
                    <a:pt x="160020" y="665137"/>
                  </a:lnTo>
                  <a:lnTo>
                    <a:pt x="158750" y="668515"/>
                  </a:lnTo>
                  <a:lnTo>
                    <a:pt x="157480" y="671893"/>
                  </a:lnTo>
                  <a:lnTo>
                    <a:pt x="156210" y="681355"/>
                  </a:lnTo>
                  <a:lnTo>
                    <a:pt x="156210" y="691832"/>
                  </a:lnTo>
                  <a:lnTo>
                    <a:pt x="154940" y="701598"/>
                  </a:lnTo>
                  <a:lnTo>
                    <a:pt x="157480" y="732497"/>
                  </a:lnTo>
                  <a:lnTo>
                    <a:pt x="157480" y="747293"/>
                  </a:lnTo>
                  <a:lnTo>
                    <a:pt x="158750" y="763790"/>
                  </a:lnTo>
                  <a:lnTo>
                    <a:pt x="157480" y="769696"/>
                  </a:lnTo>
                  <a:lnTo>
                    <a:pt x="156210" y="775601"/>
                  </a:lnTo>
                  <a:lnTo>
                    <a:pt x="156210" y="788860"/>
                  </a:lnTo>
                  <a:lnTo>
                    <a:pt x="157480" y="802322"/>
                  </a:lnTo>
                  <a:lnTo>
                    <a:pt x="156210" y="814730"/>
                  </a:lnTo>
                  <a:lnTo>
                    <a:pt x="157480" y="819023"/>
                  </a:lnTo>
                  <a:lnTo>
                    <a:pt x="156210" y="827570"/>
                  </a:lnTo>
                  <a:lnTo>
                    <a:pt x="156210" y="848283"/>
                  </a:lnTo>
                  <a:lnTo>
                    <a:pt x="154940" y="859231"/>
                  </a:lnTo>
                  <a:lnTo>
                    <a:pt x="154940" y="864870"/>
                  </a:lnTo>
                  <a:lnTo>
                    <a:pt x="156210" y="863790"/>
                  </a:lnTo>
                  <a:lnTo>
                    <a:pt x="157480" y="863523"/>
                  </a:lnTo>
                  <a:lnTo>
                    <a:pt x="156743" y="865822"/>
                  </a:lnTo>
                  <a:lnTo>
                    <a:pt x="156718" y="865670"/>
                  </a:lnTo>
                  <a:lnTo>
                    <a:pt x="156718" y="865949"/>
                  </a:lnTo>
                  <a:lnTo>
                    <a:pt x="156210" y="867549"/>
                  </a:lnTo>
                  <a:lnTo>
                    <a:pt x="157480" y="875855"/>
                  </a:lnTo>
                  <a:lnTo>
                    <a:pt x="156210" y="875588"/>
                  </a:lnTo>
                  <a:lnTo>
                    <a:pt x="154940" y="875322"/>
                  </a:lnTo>
                  <a:lnTo>
                    <a:pt x="154940" y="874255"/>
                  </a:lnTo>
                  <a:lnTo>
                    <a:pt x="152400" y="873709"/>
                  </a:lnTo>
                  <a:lnTo>
                    <a:pt x="154940" y="886587"/>
                  </a:lnTo>
                  <a:lnTo>
                    <a:pt x="153670" y="891146"/>
                  </a:lnTo>
                  <a:lnTo>
                    <a:pt x="156210" y="888733"/>
                  </a:lnTo>
                  <a:lnTo>
                    <a:pt x="155079" y="895616"/>
                  </a:lnTo>
                  <a:lnTo>
                    <a:pt x="157480" y="916724"/>
                  </a:lnTo>
                  <a:lnTo>
                    <a:pt x="154940" y="953731"/>
                  </a:lnTo>
                  <a:lnTo>
                    <a:pt x="157480" y="975055"/>
                  </a:lnTo>
                  <a:lnTo>
                    <a:pt x="153670" y="970762"/>
                  </a:lnTo>
                  <a:lnTo>
                    <a:pt x="158750" y="981214"/>
                  </a:lnTo>
                  <a:lnTo>
                    <a:pt x="154940" y="981760"/>
                  </a:lnTo>
                  <a:lnTo>
                    <a:pt x="151130" y="989799"/>
                  </a:lnTo>
                  <a:lnTo>
                    <a:pt x="156210" y="996505"/>
                  </a:lnTo>
                  <a:lnTo>
                    <a:pt x="157480" y="1003198"/>
                  </a:lnTo>
                  <a:lnTo>
                    <a:pt x="157480" y="1003465"/>
                  </a:lnTo>
                  <a:lnTo>
                    <a:pt x="157251" y="1003465"/>
                  </a:lnTo>
                  <a:lnTo>
                    <a:pt x="157251" y="1006144"/>
                  </a:lnTo>
                  <a:lnTo>
                    <a:pt x="157480" y="1007986"/>
                  </a:lnTo>
                  <a:lnTo>
                    <a:pt x="157480" y="1009408"/>
                  </a:lnTo>
                  <a:lnTo>
                    <a:pt x="157251" y="1009637"/>
                  </a:lnTo>
                  <a:lnTo>
                    <a:pt x="157251" y="1009904"/>
                  </a:lnTo>
                  <a:lnTo>
                    <a:pt x="157480" y="1009446"/>
                  </a:lnTo>
                  <a:lnTo>
                    <a:pt x="157480" y="1015263"/>
                  </a:lnTo>
                  <a:lnTo>
                    <a:pt x="154940" y="1013523"/>
                  </a:lnTo>
                  <a:lnTo>
                    <a:pt x="156210" y="1016000"/>
                  </a:lnTo>
                  <a:lnTo>
                    <a:pt x="157353" y="1018324"/>
                  </a:lnTo>
                  <a:lnTo>
                    <a:pt x="156210" y="1029068"/>
                  </a:lnTo>
                  <a:lnTo>
                    <a:pt x="154940" y="1040993"/>
                  </a:lnTo>
                  <a:lnTo>
                    <a:pt x="154940" y="1120355"/>
                  </a:lnTo>
                  <a:lnTo>
                    <a:pt x="156210" y="1118743"/>
                  </a:lnTo>
                  <a:lnTo>
                    <a:pt x="156210" y="1139329"/>
                  </a:lnTo>
                  <a:lnTo>
                    <a:pt x="154940" y="1145019"/>
                  </a:lnTo>
                  <a:lnTo>
                    <a:pt x="153670" y="1151724"/>
                  </a:lnTo>
                  <a:lnTo>
                    <a:pt x="157480" y="1159497"/>
                  </a:lnTo>
                  <a:lnTo>
                    <a:pt x="157480" y="1162177"/>
                  </a:lnTo>
                  <a:lnTo>
                    <a:pt x="160020" y="1169416"/>
                  </a:lnTo>
                  <a:lnTo>
                    <a:pt x="156692" y="1175486"/>
                  </a:lnTo>
                  <a:lnTo>
                    <a:pt x="158750" y="1185202"/>
                  </a:lnTo>
                  <a:lnTo>
                    <a:pt x="160020" y="1191831"/>
                  </a:lnTo>
                  <a:lnTo>
                    <a:pt x="160020" y="1199438"/>
                  </a:lnTo>
                  <a:lnTo>
                    <a:pt x="158750" y="1201318"/>
                  </a:lnTo>
                  <a:lnTo>
                    <a:pt x="158750" y="1209090"/>
                  </a:lnTo>
                  <a:lnTo>
                    <a:pt x="161290" y="1216063"/>
                  </a:lnTo>
                  <a:lnTo>
                    <a:pt x="162560" y="1223302"/>
                  </a:lnTo>
                  <a:lnTo>
                    <a:pt x="163830" y="1229741"/>
                  </a:lnTo>
                  <a:lnTo>
                    <a:pt x="162560" y="1230274"/>
                  </a:lnTo>
                  <a:lnTo>
                    <a:pt x="162115" y="1230274"/>
                  </a:lnTo>
                  <a:lnTo>
                    <a:pt x="162560" y="1230503"/>
                  </a:lnTo>
                  <a:lnTo>
                    <a:pt x="162560" y="1240993"/>
                  </a:lnTo>
                  <a:lnTo>
                    <a:pt x="163830" y="1242872"/>
                  </a:lnTo>
                  <a:lnTo>
                    <a:pt x="163830" y="1246365"/>
                  </a:lnTo>
                  <a:lnTo>
                    <a:pt x="165100" y="1247965"/>
                  </a:lnTo>
                  <a:lnTo>
                    <a:pt x="166370" y="1251724"/>
                  </a:lnTo>
                  <a:lnTo>
                    <a:pt x="167640" y="1258697"/>
                  </a:lnTo>
                  <a:lnTo>
                    <a:pt x="170180" y="1265669"/>
                  </a:lnTo>
                  <a:lnTo>
                    <a:pt x="171399" y="1273429"/>
                  </a:lnTo>
                  <a:lnTo>
                    <a:pt x="170180" y="1273175"/>
                  </a:lnTo>
                  <a:lnTo>
                    <a:pt x="171399" y="1274724"/>
                  </a:lnTo>
                  <a:lnTo>
                    <a:pt x="173990" y="1277454"/>
                  </a:lnTo>
                  <a:lnTo>
                    <a:pt x="176530" y="1279867"/>
                  </a:lnTo>
                  <a:lnTo>
                    <a:pt x="182880" y="1287919"/>
                  </a:lnTo>
                  <a:lnTo>
                    <a:pt x="185420" y="1289253"/>
                  </a:lnTo>
                  <a:lnTo>
                    <a:pt x="186690" y="1290866"/>
                  </a:lnTo>
                  <a:lnTo>
                    <a:pt x="189230" y="1293545"/>
                  </a:lnTo>
                  <a:lnTo>
                    <a:pt x="190500" y="1294612"/>
                  </a:lnTo>
                  <a:lnTo>
                    <a:pt x="193040" y="1296492"/>
                  </a:lnTo>
                  <a:lnTo>
                    <a:pt x="194310" y="1297838"/>
                  </a:lnTo>
                  <a:lnTo>
                    <a:pt x="199390" y="1290866"/>
                  </a:lnTo>
                  <a:lnTo>
                    <a:pt x="201930" y="1287640"/>
                  </a:lnTo>
                  <a:lnTo>
                    <a:pt x="203200" y="1284427"/>
                  </a:lnTo>
                  <a:lnTo>
                    <a:pt x="203200" y="1274508"/>
                  </a:lnTo>
                  <a:lnTo>
                    <a:pt x="204470" y="1271295"/>
                  </a:lnTo>
                  <a:lnTo>
                    <a:pt x="204470" y="1264856"/>
                  </a:lnTo>
                  <a:lnTo>
                    <a:pt x="205740" y="1262443"/>
                  </a:lnTo>
                  <a:lnTo>
                    <a:pt x="205740" y="1255737"/>
                  </a:lnTo>
                  <a:lnTo>
                    <a:pt x="203200" y="1251724"/>
                  </a:lnTo>
                  <a:lnTo>
                    <a:pt x="201930" y="1242872"/>
                  </a:lnTo>
                  <a:lnTo>
                    <a:pt x="199390" y="1235100"/>
                  </a:lnTo>
                  <a:lnTo>
                    <a:pt x="198120" y="1227061"/>
                  </a:lnTo>
                  <a:lnTo>
                    <a:pt x="196850" y="1223035"/>
                  </a:lnTo>
                  <a:lnTo>
                    <a:pt x="196850" y="1214996"/>
                  </a:lnTo>
                  <a:lnTo>
                    <a:pt x="195580" y="1210970"/>
                  </a:lnTo>
                  <a:lnTo>
                    <a:pt x="195580" y="1207490"/>
                  </a:lnTo>
                  <a:lnTo>
                    <a:pt x="194310" y="1197838"/>
                  </a:lnTo>
                  <a:lnTo>
                    <a:pt x="194310" y="1179868"/>
                  </a:lnTo>
                  <a:lnTo>
                    <a:pt x="198120" y="1137780"/>
                  </a:lnTo>
                  <a:lnTo>
                    <a:pt x="196850" y="1068616"/>
                  </a:lnTo>
                  <a:lnTo>
                    <a:pt x="196850" y="999451"/>
                  </a:lnTo>
                  <a:lnTo>
                    <a:pt x="194310" y="989533"/>
                  </a:lnTo>
                  <a:lnTo>
                    <a:pt x="196850" y="967968"/>
                  </a:lnTo>
                  <a:lnTo>
                    <a:pt x="196850" y="921143"/>
                  </a:lnTo>
                  <a:lnTo>
                    <a:pt x="198120" y="898372"/>
                  </a:lnTo>
                  <a:lnTo>
                    <a:pt x="195580" y="897839"/>
                  </a:lnTo>
                  <a:lnTo>
                    <a:pt x="195580" y="889533"/>
                  </a:lnTo>
                  <a:lnTo>
                    <a:pt x="196850" y="890066"/>
                  </a:lnTo>
                  <a:lnTo>
                    <a:pt x="198120" y="888187"/>
                  </a:lnTo>
                  <a:lnTo>
                    <a:pt x="198120" y="772947"/>
                  </a:lnTo>
                  <a:lnTo>
                    <a:pt x="199390" y="716915"/>
                  </a:lnTo>
                  <a:lnTo>
                    <a:pt x="201930" y="663536"/>
                  </a:lnTo>
                  <a:lnTo>
                    <a:pt x="203200" y="656437"/>
                  </a:lnTo>
                  <a:lnTo>
                    <a:pt x="204470" y="637819"/>
                  </a:lnTo>
                  <a:lnTo>
                    <a:pt x="205740" y="631621"/>
                  </a:lnTo>
                  <a:lnTo>
                    <a:pt x="204470" y="614565"/>
                  </a:lnTo>
                  <a:lnTo>
                    <a:pt x="204470" y="580059"/>
                  </a:lnTo>
                  <a:lnTo>
                    <a:pt x="205740" y="562991"/>
                  </a:lnTo>
                  <a:lnTo>
                    <a:pt x="205740" y="531431"/>
                  </a:lnTo>
                  <a:lnTo>
                    <a:pt x="207010" y="519379"/>
                  </a:lnTo>
                  <a:lnTo>
                    <a:pt x="209550" y="507771"/>
                  </a:lnTo>
                  <a:lnTo>
                    <a:pt x="209550" y="508571"/>
                  </a:lnTo>
                  <a:lnTo>
                    <a:pt x="213360" y="359422"/>
                  </a:lnTo>
                  <a:lnTo>
                    <a:pt x="215900" y="310070"/>
                  </a:lnTo>
                  <a:lnTo>
                    <a:pt x="219710" y="260057"/>
                  </a:lnTo>
                  <a:lnTo>
                    <a:pt x="222250" y="245084"/>
                  </a:lnTo>
                  <a:lnTo>
                    <a:pt x="224790" y="213639"/>
                  </a:lnTo>
                  <a:lnTo>
                    <a:pt x="224790" y="189039"/>
                  </a:lnTo>
                  <a:lnTo>
                    <a:pt x="226060" y="180695"/>
                  </a:lnTo>
                  <a:lnTo>
                    <a:pt x="226060" y="158445"/>
                  </a:lnTo>
                  <a:lnTo>
                    <a:pt x="228600" y="138874"/>
                  </a:lnTo>
                  <a:lnTo>
                    <a:pt x="228600" y="134581"/>
                  </a:lnTo>
                  <a:lnTo>
                    <a:pt x="229870" y="126809"/>
                  </a:lnTo>
                  <a:lnTo>
                    <a:pt x="231140" y="120954"/>
                  </a:lnTo>
                  <a:lnTo>
                    <a:pt x="231140" y="110693"/>
                  </a:lnTo>
                  <a:lnTo>
                    <a:pt x="232410" y="96761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952" y="3828962"/>
              <a:ext cx="182419" cy="20911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9946075" y="5893263"/>
            <a:ext cx="399415" cy="1314450"/>
            <a:chOff x="9946075" y="5893263"/>
            <a:chExt cx="399415" cy="1314450"/>
          </a:xfrm>
        </p:grpSpPr>
        <p:sp>
          <p:nvSpPr>
            <p:cNvPr id="37" name="object 37"/>
            <p:cNvSpPr/>
            <p:nvPr/>
          </p:nvSpPr>
          <p:spPr>
            <a:xfrm>
              <a:off x="10106596" y="5893269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59" h="1297940">
                  <a:moveTo>
                    <a:pt x="31597" y="744220"/>
                  </a:moveTo>
                  <a:lnTo>
                    <a:pt x="31330" y="743953"/>
                  </a:lnTo>
                  <a:lnTo>
                    <a:pt x="31330" y="744486"/>
                  </a:lnTo>
                  <a:lnTo>
                    <a:pt x="31597" y="744753"/>
                  </a:lnTo>
                  <a:lnTo>
                    <a:pt x="31597" y="744220"/>
                  </a:lnTo>
                  <a:close/>
                </a:path>
                <a:path w="238759" h="1297940">
                  <a:moveTo>
                    <a:pt x="43205" y="1197559"/>
                  </a:moveTo>
                  <a:lnTo>
                    <a:pt x="41313" y="1201585"/>
                  </a:lnTo>
                  <a:lnTo>
                    <a:pt x="41313" y="1202118"/>
                  </a:lnTo>
                  <a:lnTo>
                    <a:pt x="43205" y="1197559"/>
                  </a:lnTo>
                  <a:close/>
                </a:path>
                <a:path w="238759" h="1297940">
                  <a:moveTo>
                    <a:pt x="52070" y="1149578"/>
                  </a:moveTo>
                  <a:lnTo>
                    <a:pt x="50800" y="1141260"/>
                  </a:lnTo>
                  <a:lnTo>
                    <a:pt x="50800" y="1146467"/>
                  </a:lnTo>
                  <a:lnTo>
                    <a:pt x="49530" y="1156538"/>
                  </a:lnTo>
                  <a:lnTo>
                    <a:pt x="50800" y="1156817"/>
                  </a:lnTo>
                  <a:lnTo>
                    <a:pt x="52070" y="1149578"/>
                  </a:lnTo>
                  <a:close/>
                </a:path>
                <a:path w="238759" h="1297940">
                  <a:moveTo>
                    <a:pt x="58420" y="1078801"/>
                  </a:moveTo>
                  <a:lnTo>
                    <a:pt x="58293" y="1080389"/>
                  </a:lnTo>
                  <a:lnTo>
                    <a:pt x="58420" y="1080947"/>
                  </a:lnTo>
                  <a:lnTo>
                    <a:pt x="58420" y="1078801"/>
                  </a:lnTo>
                  <a:close/>
                </a:path>
                <a:path w="238759" h="1297940">
                  <a:moveTo>
                    <a:pt x="69850" y="934567"/>
                  </a:moveTo>
                  <a:lnTo>
                    <a:pt x="69621" y="934859"/>
                  </a:lnTo>
                  <a:lnTo>
                    <a:pt x="69850" y="936447"/>
                  </a:lnTo>
                  <a:lnTo>
                    <a:pt x="69850" y="934567"/>
                  </a:lnTo>
                  <a:close/>
                </a:path>
                <a:path w="238759" h="1297940">
                  <a:moveTo>
                    <a:pt x="71120" y="823302"/>
                  </a:moveTo>
                  <a:lnTo>
                    <a:pt x="67614" y="826516"/>
                  </a:lnTo>
                  <a:lnTo>
                    <a:pt x="69850" y="828395"/>
                  </a:lnTo>
                  <a:lnTo>
                    <a:pt x="71120" y="823302"/>
                  </a:lnTo>
                  <a:close/>
                </a:path>
                <a:path w="238759" h="1297940">
                  <a:moveTo>
                    <a:pt x="72390" y="939393"/>
                  </a:moveTo>
                  <a:lnTo>
                    <a:pt x="69850" y="932954"/>
                  </a:lnTo>
                  <a:lnTo>
                    <a:pt x="69850" y="934567"/>
                  </a:lnTo>
                  <a:lnTo>
                    <a:pt x="72390" y="939393"/>
                  </a:lnTo>
                  <a:close/>
                </a:path>
                <a:path w="238759" h="1297940">
                  <a:moveTo>
                    <a:pt x="72605" y="737781"/>
                  </a:moveTo>
                  <a:lnTo>
                    <a:pt x="72339" y="737514"/>
                  </a:lnTo>
                  <a:lnTo>
                    <a:pt x="72339" y="738327"/>
                  </a:lnTo>
                  <a:lnTo>
                    <a:pt x="72605" y="738860"/>
                  </a:lnTo>
                  <a:lnTo>
                    <a:pt x="72605" y="737781"/>
                  </a:lnTo>
                  <a:close/>
                </a:path>
                <a:path w="238759" h="1297940">
                  <a:moveTo>
                    <a:pt x="73660" y="1175308"/>
                  </a:moveTo>
                  <a:lnTo>
                    <a:pt x="68580" y="1178255"/>
                  </a:lnTo>
                  <a:lnTo>
                    <a:pt x="71120" y="1177721"/>
                  </a:lnTo>
                  <a:lnTo>
                    <a:pt x="73660" y="1176108"/>
                  </a:lnTo>
                  <a:lnTo>
                    <a:pt x="73660" y="1175308"/>
                  </a:lnTo>
                  <a:close/>
                </a:path>
                <a:path w="238759" h="1297940">
                  <a:moveTo>
                    <a:pt x="73660" y="737247"/>
                  </a:moveTo>
                  <a:lnTo>
                    <a:pt x="73342" y="737184"/>
                  </a:lnTo>
                  <a:lnTo>
                    <a:pt x="73660" y="737514"/>
                  </a:lnTo>
                  <a:lnTo>
                    <a:pt x="73660" y="737247"/>
                  </a:lnTo>
                  <a:close/>
                </a:path>
                <a:path w="238759" h="1297940">
                  <a:moveTo>
                    <a:pt x="82042" y="290068"/>
                  </a:moveTo>
                  <a:lnTo>
                    <a:pt x="81508" y="290880"/>
                  </a:lnTo>
                  <a:lnTo>
                    <a:pt x="81508" y="291680"/>
                  </a:lnTo>
                  <a:lnTo>
                    <a:pt x="82042" y="290068"/>
                  </a:lnTo>
                  <a:close/>
                </a:path>
                <a:path w="238759" h="1297940">
                  <a:moveTo>
                    <a:pt x="82550" y="121450"/>
                  </a:moveTo>
                  <a:lnTo>
                    <a:pt x="82054" y="122351"/>
                  </a:lnTo>
                  <a:lnTo>
                    <a:pt x="82550" y="124663"/>
                  </a:lnTo>
                  <a:lnTo>
                    <a:pt x="82550" y="121450"/>
                  </a:lnTo>
                  <a:close/>
                </a:path>
                <a:path w="238759" h="1297940">
                  <a:moveTo>
                    <a:pt x="83820" y="401332"/>
                  </a:moveTo>
                  <a:lnTo>
                    <a:pt x="83680" y="402209"/>
                  </a:lnTo>
                  <a:lnTo>
                    <a:pt x="83820" y="403479"/>
                  </a:lnTo>
                  <a:lnTo>
                    <a:pt x="83820" y="401332"/>
                  </a:lnTo>
                  <a:close/>
                </a:path>
                <a:path w="238759" h="1297940">
                  <a:moveTo>
                    <a:pt x="106591" y="1153058"/>
                  </a:moveTo>
                  <a:lnTo>
                    <a:pt x="101739" y="1156004"/>
                  </a:lnTo>
                  <a:lnTo>
                    <a:pt x="101739" y="1156271"/>
                  </a:lnTo>
                  <a:lnTo>
                    <a:pt x="102819" y="1156271"/>
                  </a:lnTo>
                  <a:lnTo>
                    <a:pt x="104432" y="1154938"/>
                  </a:lnTo>
                  <a:lnTo>
                    <a:pt x="105778" y="1153858"/>
                  </a:lnTo>
                  <a:lnTo>
                    <a:pt x="106591" y="1153058"/>
                  </a:lnTo>
                  <a:close/>
                </a:path>
                <a:path w="238759" h="1297940">
                  <a:moveTo>
                    <a:pt x="181305" y="1143406"/>
                  </a:moveTo>
                  <a:lnTo>
                    <a:pt x="180771" y="1142873"/>
                  </a:lnTo>
                  <a:lnTo>
                    <a:pt x="180505" y="1143139"/>
                  </a:lnTo>
                  <a:lnTo>
                    <a:pt x="181038" y="1143939"/>
                  </a:lnTo>
                  <a:lnTo>
                    <a:pt x="181305" y="1143406"/>
                  </a:lnTo>
                  <a:close/>
                </a:path>
                <a:path w="238759" h="1297940">
                  <a:moveTo>
                    <a:pt x="191770" y="1113917"/>
                  </a:moveTo>
                  <a:lnTo>
                    <a:pt x="190500" y="1114183"/>
                  </a:lnTo>
                  <a:lnTo>
                    <a:pt x="190500" y="1114450"/>
                  </a:lnTo>
                  <a:lnTo>
                    <a:pt x="191770" y="1113917"/>
                  </a:lnTo>
                  <a:close/>
                </a:path>
                <a:path w="238759" h="1297940">
                  <a:moveTo>
                    <a:pt x="220421" y="1119276"/>
                  </a:moveTo>
                  <a:lnTo>
                    <a:pt x="219341" y="1119009"/>
                  </a:lnTo>
                  <a:lnTo>
                    <a:pt x="217449" y="1119009"/>
                  </a:lnTo>
                  <a:lnTo>
                    <a:pt x="215023" y="1120355"/>
                  </a:lnTo>
                  <a:lnTo>
                    <a:pt x="213144" y="1121422"/>
                  </a:lnTo>
                  <a:lnTo>
                    <a:pt x="216369" y="1120889"/>
                  </a:lnTo>
                  <a:lnTo>
                    <a:pt x="217995" y="1120355"/>
                  </a:lnTo>
                  <a:lnTo>
                    <a:pt x="220421" y="1119276"/>
                  </a:lnTo>
                  <a:close/>
                </a:path>
                <a:path w="238759" h="1297940">
                  <a:moveTo>
                    <a:pt x="238760" y="1105065"/>
                  </a:moveTo>
                  <a:lnTo>
                    <a:pt x="232410" y="1106944"/>
                  </a:lnTo>
                  <a:lnTo>
                    <a:pt x="223520" y="1108557"/>
                  </a:lnTo>
                  <a:lnTo>
                    <a:pt x="214630" y="1110437"/>
                  </a:lnTo>
                  <a:lnTo>
                    <a:pt x="205740" y="1112583"/>
                  </a:lnTo>
                  <a:lnTo>
                    <a:pt x="200660" y="1113116"/>
                  </a:lnTo>
                  <a:lnTo>
                    <a:pt x="210820" y="1108824"/>
                  </a:lnTo>
                  <a:lnTo>
                    <a:pt x="203200" y="1111504"/>
                  </a:lnTo>
                  <a:lnTo>
                    <a:pt x="200888" y="1111504"/>
                  </a:lnTo>
                  <a:lnTo>
                    <a:pt x="201002" y="1110970"/>
                  </a:lnTo>
                  <a:lnTo>
                    <a:pt x="199656" y="1112037"/>
                  </a:lnTo>
                  <a:lnTo>
                    <a:pt x="199923" y="1112304"/>
                  </a:lnTo>
                  <a:lnTo>
                    <a:pt x="200660" y="1112304"/>
                  </a:lnTo>
                  <a:lnTo>
                    <a:pt x="200660" y="1112583"/>
                  </a:lnTo>
                  <a:lnTo>
                    <a:pt x="194310" y="1114983"/>
                  </a:lnTo>
                  <a:lnTo>
                    <a:pt x="194310" y="1113383"/>
                  </a:lnTo>
                  <a:lnTo>
                    <a:pt x="191770" y="1113917"/>
                  </a:lnTo>
                  <a:lnTo>
                    <a:pt x="191770" y="1115529"/>
                  </a:lnTo>
                  <a:lnTo>
                    <a:pt x="190500" y="1116330"/>
                  </a:lnTo>
                  <a:lnTo>
                    <a:pt x="191020" y="1115796"/>
                  </a:lnTo>
                  <a:lnTo>
                    <a:pt x="190754" y="1115529"/>
                  </a:lnTo>
                  <a:lnTo>
                    <a:pt x="190474" y="1115529"/>
                  </a:lnTo>
                  <a:lnTo>
                    <a:pt x="190068" y="1116342"/>
                  </a:lnTo>
                  <a:lnTo>
                    <a:pt x="187960" y="1117676"/>
                  </a:lnTo>
                  <a:lnTo>
                    <a:pt x="184150" y="1119543"/>
                  </a:lnTo>
                  <a:lnTo>
                    <a:pt x="181610" y="1120622"/>
                  </a:lnTo>
                  <a:lnTo>
                    <a:pt x="181610" y="1119276"/>
                  </a:lnTo>
                  <a:lnTo>
                    <a:pt x="180340" y="1121689"/>
                  </a:lnTo>
                  <a:lnTo>
                    <a:pt x="172720" y="1124635"/>
                  </a:lnTo>
                  <a:lnTo>
                    <a:pt x="156210" y="1130541"/>
                  </a:lnTo>
                  <a:lnTo>
                    <a:pt x="147320" y="1133221"/>
                  </a:lnTo>
                  <a:lnTo>
                    <a:pt x="144780" y="1135100"/>
                  </a:lnTo>
                  <a:lnTo>
                    <a:pt x="138430" y="1136967"/>
                  </a:lnTo>
                  <a:lnTo>
                    <a:pt x="133350" y="1143406"/>
                  </a:lnTo>
                  <a:lnTo>
                    <a:pt x="125730" y="1147165"/>
                  </a:lnTo>
                  <a:lnTo>
                    <a:pt x="120650" y="1150391"/>
                  </a:lnTo>
                  <a:lnTo>
                    <a:pt x="118110" y="1150912"/>
                  </a:lnTo>
                  <a:lnTo>
                    <a:pt x="115570" y="1150632"/>
                  </a:lnTo>
                  <a:lnTo>
                    <a:pt x="115570" y="1151991"/>
                  </a:lnTo>
                  <a:lnTo>
                    <a:pt x="113030" y="1154125"/>
                  </a:lnTo>
                  <a:lnTo>
                    <a:pt x="110490" y="1155204"/>
                  </a:lnTo>
                  <a:lnTo>
                    <a:pt x="107950" y="1156004"/>
                  </a:lnTo>
                  <a:lnTo>
                    <a:pt x="105410" y="1157084"/>
                  </a:lnTo>
                  <a:lnTo>
                    <a:pt x="102870" y="1157884"/>
                  </a:lnTo>
                  <a:lnTo>
                    <a:pt x="107365" y="1154798"/>
                  </a:lnTo>
                  <a:lnTo>
                    <a:pt x="107950" y="1154595"/>
                  </a:lnTo>
                  <a:lnTo>
                    <a:pt x="115570" y="1151991"/>
                  </a:lnTo>
                  <a:lnTo>
                    <a:pt x="115570" y="1150632"/>
                  </a:lnTo>
                  <a:lnTo>
                    <a:pt x="113030" y="1151445"/>
                  </a:lnTo>
                  <a:lnTo>
                    <a:pt x="105410" y="1155471"/>
                  </a:lnTo>
                  <a:lnTo>
                    <a:pt x="104140" y="1155471"/>
                  </a:lnTo>
                  <a:lnTo>
                    <a:pt x="100330" y="1157884"/>
                  </a:lnTo>
                  <a:lnTo>
                    <a:pt x="95250" y="1160564"/>
                  </a:lnTo>
                  <a:lnTo>
                    <a:pt x="91440" y="1162977"/>
                  </a:lnTo>
                  <a:lnTo>
                    <a:pt x="87630" y="1165656"/>
                  </a:lnTo>
                  <a:lnTo>
                    <a:pt x="83820" y="1168069"/>
                  </a:lnTo>
                  <a:lnTo>
                    <a:pt x="83820" y="1170216"/>
                  </a:lnTo>
                  <a:lnTo>
                    <a:pt x="73660" y="1176108"/>
                  </a:lnTo>
                  <a:lnTo>
                    <a:pt x="74930" y="1176388"/>
                  </a:lnTo>
                  <a:lnTo>
                    <a:pt x="69850" y="1178255"/>
                  </a:lnTo>
                  <a:lnTo>
                    <a:pt x="72390" y="1177988"/>
                  </a:lnTo>
                  <a:lnTo>
                    <a:pt x="74930" y="1177188"/>
                  </a:lnTo>
                  <a:lnTo>
                    <a:pt x="73660" y="1177988"/>
                  </a:lnTo>
                  <a:lnTo>
                    <a:pt x="72390" y="1179601"/>
                  </a:lnTo>
                  <a:lnTo>
                    <a:pt x="71120" y="1180134"/>
                  </a:lnTo>
                  <a:lnTo>
                    <a:pt x="71120" y="1180401"/>
                  </a:lnTo>
                  <a:lnTo>
                    <a:pt x="69850" y="1181214"/>
                  </a:lnTo>
                  <a:lnTo>
                    <a:pt x="68580" y="1181481"/>
                  </a:lnTo>
                  <a:lnTo>
                    <a:pt x="68580" y="1182281"/>
                  </a:lnTo>
                  <a:lnTo>
                    <a:pt x="66040" y="1183081"/>
                  </a:lnTo>
                  <a:lnTo>
                    <a:pt x="64770" y="1184160"/>
                  </a:lnTo>
                  <a:lnTo>
                    <a:pt x="62230" y="1184694"/>
                  </a:lnTo>
                  <a:lnTo>
                    <a:pt x="59690" y="1186040"/>
                  </a:lnTo>
                  <a:lnTo>
                    <a:pt x="57150" y="1186307"/>
                  </a:lnTo>
                  <a:lnTo>
                    <a:pt x="57150" y="1188173"/>
                  </a:lnTo>
                  <a:lnTo>
                    <a:pt x="55880" y="1190320"/>
                  </a:lnTo>
                  <a:lnTo>
                    <a:pt x="55880" y="1196225"/>
                  </a:lnTo>
                  <a:lnTo>
                    <a:pt x="54610" y="1197825"/>
                  </a:lnTo>
                  <a:lnTo>
                    <a:pt x="53340" y="1200238"/>
                  </a:lnTo>
                  <a:lnTo>
                    <a:pt x="52070" y="1199705"/>
                  </a:lnTo>
                  <a:lnTo>
                    <a:pt x="49530" y="1203998"/>
                  </a:lnTo>
                  <a:lnTo>
                    <a:pt x="48260" y="1203998"/>
                  </a:lnTo>
                  <a:lnTo>
                    <a:pt x="49530" y="1201851"/>
                  </a:lnTo>
                  <a:lnTo>
                    <a:pt x="49530" y="1201318"/>
                  </a:lnTo>
                  <a:lnTo>
                    <a:pt x="46990" y="1204531"/>
                  </a:lnTo>
                  <a:lnTo>
                    <a:pt x="44450" y="1206944"/>
                  </a:lnTo>
                  <a:lnTo>
                    <a:pt x="41910" y="1208824"/>
                  </a:lnTo>
                  <a:lnTo>
                    <a:pt x="40640" y="1210424"/>
                  </a:lnTo>
                  <a:lnTo>
                    <a:pt x="41910" y="1207477"/>
                  </a:lnTo>
                  <a:lnTo>
                    <a:pt x="41910" y="1201585"/>
                  </a:lnTo>
                  <a:lnTo>
                    <a:pt x="40640" y="1206677"/>
                  </a:lnTo>
                  <a:lnTo>
                    <a:pt x="35991" y="1217485"/>
                  </a:lnTo>
                  <a:lnTo>
                    <a:pt x="36830" y="1212837"/>
                  </a:lnTo>
                  <a:lnTo>
                    <a:pt x="38100" y="1206677"/>
                  </a:lnTo>
                  <a:lnTo>
                    <a:pt x="39370" y="1201585"/>
                  </a:lnTo>
                  <a:lnTo>
                    <a:pt x="39370" y="1198092"/>
                  </a:lnTo>
                  <a:lnTo>
                    <a:pt x="38100" y="1199438"/>
                  </a:lnTo>
                  <a:lnTo>
                    <a:pt x="39370" y="1197559"/>
                  </a:lnTo>
                  <a:lnTo>
                    <a:pt x="39370" y="1195679"/>
                  </a:lnTo>
                  <a:lnTo>
                    <a:pt x="40640" y="1194079"/>
                  </a:lnTo>
                  <a:lnTo>
                    <a:pt x="40640" y="1192199"/>
                  </a:lnTo>
                  <a:lnTo>
                    <a:pt x="41910" y="1187907"/>
                  </a:lnTo>
                  <a:lnTo>
                    <a:pt x="43180" y="1185760"/>
                  </a:lnTo>
                  <a:lnTo>
                    <a:pt x="43180" y="1183081"/>
                  </a:lnTo>
                  <a:lnTo>
                    <a:pt x="41910" y="1182547"/>
                  </a:lnTo>
                  <a:lnTo>
                    <a:pt x="41910" y="1182281"/>
                  </a:lnTo>
                  <a:lnTo>
                    <a:pt x="40640" y="1183081"/>
                  </a:lnTo>
                  <a:lnTo>
                    <a:pt x="40640" y="1180134"/>
                  </a:lnTo>
                  <a:lnTo>
                    <a:pt x="43180" y="1174508"/>
                  </a:lnTo>
                  <a:lnTo>
                    <a:pt x="44450" y="1173162"/>
                  </a:lnTo>
                  <a:lnTo>
                    <a:pt x="44450" y="1175308"/>
                  </a:lnTo>
                  <a:lnTo>
                    <a:pt x="45720" y="1173429"/>
                  </a:lnTo>
                  <a:lnTo>
                    <a:pt x="45720" y="1171562"/>
                  </a:lnTo>
                  <a:lnTo>
                    <a:pt x="46990" y="1169949"/>
                  </a:lnTo>
                  <a:lnTo>
                    <a:pt x="46990" y="1168336"/>
                  </a:lnTo>
                  <a:lnTo>
                    <a:pt x="48260" y="1166736"/>
                  </a:lnTo>
                  <a:lnTo>
                    <a:pt x="47510" y="1166418"/>
                  </a:lnTo>
                  <a:lnTo>
                    <a:pt x="47510" y="1165656"/>
                  </a:lnTo>
                  <a:lnTo>
                    <a:pt x="47790" y="1165123"/>
                  </a:lnTo>
                  <a:lnTo>
                    <a:pt x="48056" y="1162977"/>
                  </a:lnTo>
                  <a:lnTo>
                    <a:pt x="48056" y="1160564"/>
                  </a:lnTo>
                  <a:lnTo>
                    <a:pt x="48323" y="1157617"/>
                  </a:lnTo>
                  <a:lnTo>
                    <a:pt x="46990" y="1157185"/>
                  </a:lnTo>
                  <a:lnTo>
                    <a:pt x="46990" y="1145489"/>
                  </a:lnTo>
                  <a:lnTo>
                    <a:pt x="48260" y="1138567"/>
                  </a:lnTo>
                  <a:lnTo>
                    <a:pt x="49530" y="1130007"/>
                  </a:lnTo>
                  <a:lnTo>
                    <a:pt x="46990" y="1126515"/>
                  </a:lnTo>
                  <a:lnTo>
                    <a:pt x="49530" y="1116863"/>
                  </a:lnTo>
                  <a:lnTo>
                    <a:pt x="52070" y="1116863"/>
                  </a:lnTo>
                  <a:lnTo>
                    <a:pt x="50800" y="1125296"/>
                  </a:lnTo>
                  <a:lnTo>
                    <a:pt x="50800" y="1141260"/>
                  </a:lnTo>
                  <a:lnTo>
                    <a:pt x="52070" y="1136434"/>
                  </a:lnTo>
                  <a:lnTo>
                    <a:pt x="52070" y="1134021"/>
                  </a:lnTo>
                  <a:lnTo>
                    <a:pt x="54610" y="1128395"/>
                  </a:lnTo>
                  <a:lnTo>
                    <a:pt x="55880" y="1132687"/>
                  </a:lnTo>
                  <a:lnTo>
                    <a:pt x="54610" y="1128128"/>
                  </a:lnTo>
                  <a:lnTo>
                    <a:pt x="54610" y="1113751"/>
                  </a:lnTo>
                  <a:lnTo>
                    <a:pt x="57150" y="1093635"/>
                  </a:lnTo>
                  <a:lnTo>
                    <a:pt x="58293" y="1080389"/>
                  </a:lnTo>
                  <a:lnTo>
                    <a:pt x="57150" y="1075842"/>
                  </a:lnTo>
                  <a:lnTo>
                    <a:pt x="57150" y="1070749"/>
                  </a:lnTo>
                  <a:lnTo>
                    <a:pt x="57416" y="1070521"/>
                  </a:lnTo>
                  <a:lnTo>
                    <a:pt x="58039" y="1070216"/>
                  </a:lnTo>
                  <a:lnTo>
                    <a:pt x="57785" y="1070216"/>
                  </a:lnTo>
                  <a:lnTo>
                    <a:pt x="58420" y="1069682"/>
                  </a:lnTo>
                  <a:lnTo>
                    <a:pt x="60960" y="1047432"/>
                  </a:lnTo>
                  <a:lnTo>
                    <a:pt x="62230" y="1042454"/>
                  </a:lnTo>
                  <a:lnTo>
                    <a:pt x="63500" y="1037488"/>
                  </a:lnTo>
                  <a:lnTo>
                    <a:pt x="66040" y="1029195"/>
                  </a:lnTo>
                  <a:lnTo>
                    <a:pt x="63500" y="1026782"/>
                  </a:lnTo>
                  <a:lnTo>
                    <a:pt x="63500" y="1023569"/>
                  </a:lnTo>
                  <a:lnTo>
                    <a:pt x="67310" y="1019009"/>
                  </a:lnTo>
                  <a:lnTo>
                    <a:pt x="63500" y="1017130"/>
                  </a:lnTo>
                  <a:lnTo>
                    <a:pt x="63500" y="1005878"/>
                  </a:lnTo>
                  <a:lnTo>
                    <a:pt x="62230" y="1002931"/>
                  </a:lnTo>
                  <a:lnTo>
                    <a:pt x="63500" y="998105"/>
                  </a:lnTo>
                  <a:lnTo>
                    <a:pt x="63500" y="997839"/>
                  </a:lnTo>
                  <a:lnTo>
                    <a:pt x="64770" y="997559"/>
                  </a:lnTo>
                  <a:lnTo>
                    <a:pt x="64770" y="997292"/>
                  </a:lnTo>
                  <a:lnTo>
                    <a:pt x="63500" y="997292"/>
                  </a:lnTo>
                  <a:lnTo>
                    <a:pt x="64770" y="992936"/>
                  </a:lnTo>
                  <a:lnTo>
                    <a:pt x="63500" y="992174"/>
                  </a:lnTo>
                  <a:lnTo>
                    <a:pt x="63500" y="986040"/>
                  </a:lnTo>
                  <a:lnTo>
                    <a:pt x="66040" y="982548"/>
                  </a:lnTo>
                  <a:lnTo>
                    <a:pt x="60960" y="981748"/>
                  </a:lnTo>
                  <a:lnTo>
                    <a:pt x="62230" y="976388"/>
                  </a:lnTo>
                  <a:lnTo>
                    <a:pt x="66040" y="971029"/>
                  </a:lnTo>
                  <a:lnTo>
                    <a:pt x="66040" y="959599"/>
                  </a:lnTo>
                  <a:lnTo>
                    <a:pt x="64770" y="953566"/>
                  </a:lnTo>
                  <a:lnTo>
                    <a:pt x="64770" y="944753"/>
                  </a:lnTo>
                  <a:lnTo>
                    <a:pt x="67310" y="937780"/>
                  </a:lnTo>
                  <a:lnTo>
                    <a:pt x="68580" y="936167"/>
                  </a:lnTo>
                  <a:lnTo>
                    <a:pt x="69621" y="934859"/>
                  </a:lnTo>
                  <a:lnTo>
                    <a:pt x="68580" y="927862"/>
                  </a:lnTo>
                  <a:lnTo>
                    <a:pt x="71120" y="926515"/>
                  </a:lnTo>
                  <a:lnTo>
                    <a:pt x="71120" y="927595"/>
                  </a:lnTo>
                  <a:lnTo>
                    <a:pt x="72390" y="929474"/>
                  </a:lnTo>
                  <a:lnTo>
                    <a:pt x="73660" y="921969"/>
                  </a:lnTo>
                  <a:lnTo>
                    <a:pt x="71120" y="924915"/>
                  </a:lnTo>
                  <a:lnTo>
                    <a:pt x="71120" y="921029"/>
                  </a:lnTo>
                  <a:lnTo>
                    <a:pt x="71120" y="919289"/>
                  </a:lnTo>
                  <a:lnTo>
                    <a:pt x="68580" y="917409"/>
                  </a:lnTo>
                  <a:lnTo>
                    <a:pt x="64770" y="915530"/>
                  </a:lnTo>
                  <a:lnTo>
                    <a:pt x="64770" y="913650"/>
                  </a:lnTo>
                  <a:lnTo>
                    <a:pt x="63500" y="915797"/>
                  </a:lnTo>
                  <a:lnTo>
                    <a:pt x="63500" y="909904"/>
                  </a:lnTo>
                  <a:lnTo>
                    <a:pt x="62230" y="903198"/>
                  </a:lnTo>
                  <a:lnTo>
                    <a:pt x="64770" y="896226"/>
                  </a:lnTo>
                  <a:lnTo>
                    <a:pt x="66040" y="896493"/>
                  </a:lnTo>
                  <a:lnTo>
                    <a:pt x="64770" y="890066"/>
                  </a:lnTo>
                  <a:lnTo>
                    <a:pt x="66040" y="889787"/>
                  </a:lnTo>
                  <a:lnTo>
                    <a:pt x="66040" y="878268"/>
                  </a:lnTo>
                  <a:lnTo>
                    <a:pt x="64770" y="869950"/>
                  </a:lnTo>
                  <a:lnTo>
                    <a:pt x="66040" y="865403"/>
                  </a:lnTo>
                  <a:lnTo>
                    <a:pt x="67310" y="865670"/>
                  </a:lnTo>
                  <a:lnTo>
                    <a:pt x="68580" y="856259"/>
                  </a:lnTo>
                  <a:lnTo>
                    <a:pt x="68580" y="846963"/>
                  </a:lnTo>
                  <a:lnTo>
                    <a:pt x="67310" y="837158"/>
                  </a:lnTo>
                  <a:lnTo>
                    <a:pt x="67310" y="826795"/>
                  </a:lnTo>
                  <a:lnTo>
                    <a:pt x="67614" y="826516"/>
                  </a:lnTo>
                  <a:lnTo>
                    <a:pt x="67310" y="826262"/>
                  </a:lnTo>
                  <a:lnTo>
                    <a:pt x="67310" y="820623"/>
                  </a:lnTo>
                  <a:lnTo>
                    <a:pt x="69850" y="820356"/>
                  </a:lnTo>
                  <a:lnTo>
                    <a:pt x="67310" y="814730"/>
                  </a:lnTo>
                  <a:lnTo>
                    <a:pt x="69850" y="813828"/>
                  </a:lnTo>
                  <a:lnTo>
                    <a:pt x="71120" y="813384"/>
                  </a:lnTo>
                  <a:lnTo>
                    <a:pt x="72390" y="809637"/>
                  </a:lnTo>
                  <a:lnTo>
                    <a:pt x="69850" y="811237"/>
                  </a:lnTo>
                  <a:lnTo>
                    <a:pt x="69850" y="804278"/>
                  </a:lnTo>
                  <a:lnTo>
                    <a:pt x="71120" y="796493"/>
                  </a:lnTo>
                  <a:lnTo>
                    <a:pt x="73660" y="798639"/>
                  </a:lnTo>
                  <a:lnTo>
                    <a:pt x="76200" y="800785"/>
                  </a:lnTo>
                  <a:lnTo>
                    <a:pt x="73660" y="795426"/>
                  </a:lnTo>
                  <a:lnTo>
                    <a:pt x="76200" y="794346"/>
                  </a:lnTo>
                  <a:lnTo>
                    <a:pt x="73660" y="790333"/>
                  </a:lnTo>
                  <a:lnTo>
                    <a:pt x="77470" y="790600"/>
                  </a:lnTo>
                  <a:lnTo>
                    <a:pt x="76200" y="783628"/>
                  </a:lnTo>
                  <a:lnTo>
                    <a:pt x="76200" y="783094"/>
                  </a:lnTo>
                  <a:lnTo>
                    <a:pt x="77470" y="784974"/>
                  </a:lnTo>
                  <a:lnTo>
                    <a:pt x="77470" y="782561"/>
                  </a:lnTo>
                  <a:lnTo>
                    <a:pt x="74930" y="771029"/>
                  </a:lnTo>
                  <a:lnTo>
                    <a:pt x="76200" y="778002"/>
                  </a:lnTo>
                  <a:lnTo>
                    <a:pt x="72390" y="776922"/>
                  </a:lnTo>
                  <a:lnTo>
                    <a:pt x="69850" y="769683"/>
                  </a:lnTo>
                  <a:lnTo>
                    <a:pt x="71120" y="768477"/>
                  </a:lnTo>
                  <a:lnTo>
                    <a:pt x="72390" y="767270"/>
                  </a:lnTo>
                  <a:lnTo>
                    <a:pt x="72390" y="762177"/>
                  </a:lnTo>
                  <a:lnTo>
                    <a:pt x="73660" y="765670"/>
                  </a:lnTo>
                  <a:lnTo>
                    <a:pt x="72390" y="757351"/>
                  </a:lnTo>
                  <a:lnTo>
                    <a:pt x="74930" y="757085"/>
                  </a:lnTo>
                  <a:lnTo>
                    <a:pt x="74930" y="753605"/>
                  </a:lnTo>
                  <a:lnTo>
                    <a:pt x="73660" y="755751"/>
                  </a:lnTo>
                  <a:lnTo>
                    <a:pt x="72390" y="752525"/>
                  </a:lnTo>
                  <a:lnTo>
                    <a:pt x="72390" y="750112"/>
                  </a:lnTo>
                  <a:lnTo>
                    <a:pt x="74930" y="751192"/>
                  </a:lnTo>
                  <a:lnTo>
                    <a:pt x="74930" y="749046"/>
                  </a:lnTo>
                  <a:lnTo>
                    <a:pt x="72390" y="748512"/>
                  </a:lnTo>
                  <a:lnTo>
                    <a:pt x="71120" y="742340"/>
                  </a:lnTo>
                  <a:lnTo>
                    <a:pt x="72390" y="736981"/>
                  </a:lnTo>
                  <a:lnTo>
                    <a:pt x="73342" y="737184"/>
                  </a:lnTo>
                  <a:lnTo>
                    <a:pt x="72390" y="736180"/>
                  </a:lnTo>
                  <a:lnTo>
                    <a:pt x="72390" y="732955"/>
                  </a:lnTo>
                  <a:lnTo>
                    <a:pt x="76200" y="734568"/>
                  </a:lnTo>
                  <a:lnTo>
                    <a:pt x="73660" y="730008"/>
                  </a:lnTo>
                  <a:lnTo>
                    <a:pt x="73660" y="727062"/>
                  </a:lnTo>
                  <a:lnTo>
                    <a:pt x="72390" y="722503"/>
                  </a:lnTo>
                  <a:lnTo>
                    <a:pt x="73660" y="722769"/>
                  </a:lnTo>
                  <a:lnTo>
                    <a:pt x="74930" y="724649"/>
                  </a:lnTo>
                  <a:lnTo>
                    <a:pt x="76200" y="701598"/>
                  </a:lnTo>
                  <a:lnTo>
                    <a:pt x="78740" y="701319"/>
                  </a:lnTo>
                  <a:lnTo>
                    <a:pt x="76200" y="698919"/>
                  </a:lnTo>
                  <a:lnTo>
                    <a:pt x="80010" y="688721"/>
                  </a:lnTo>
                  <a:lnTo>
                    <a:pt x="76200" y="689267"/>
                  </a:lnTo>
                  <a:lnTo>
                    <a:pt x="78740" y="684974"/>
                  </a:lnTo>
                  <a:lnTo>
                    <a:pt x="74930" y="672109"/>
                  </a:lnTo>
                  <a:lnTo>
                    <a:pt x="78740" y="674116"/>
                  </a:lnTo>
                  <a:lnTo>
                    <a:pt x="80010" y="674789"/>
                  </a:lnTo>
                  <a:lnTo>
                    <a:pt x="80010" y="664362"/>
                  </a:lnTo>
                  <a:lnTo>
                    <a:pt x="78740" y="654951"/>
                  </a:lnTo>
                  <a:lnTo>
                    <a:pt x="78740" y="632688"/>
                  </a:lnTo>
                  <a:lnTo>
                    <a:pt x="80010" y="629323"/>
                  </a:lnTo>
                  <a:lnTo>
                    <a:pt x="81280" y="625944"/>
                  </a:lnTo>
                  <a:lnTo>
                    <a:pt x="82550" y="616470"/>
                  </a:lnTo>
                  <a:lnTo>
                    <a:pt x="82550" y="606005"/>
                  </a:lnTo>
                  <a:lnTo>
                    <a:pt x="83820" y="596239"/>
                  </a:lnTo>
                  <a:lnTo>
                    <a:pt x="81280" y="565340"/>
                  </a:lnTo>
                  <a:lnTo>
                    <a:pt x="81280" y="550545"/>
                  </a:lnTo>
                  <a:lnTo>
                    <a:pt x="80010" y="534035"/>
                  </a:lnTo>
                  <a:lnTo>
                    <a:pt x="81280" y="528129"/>
                  </a:lnTo>
                  <a:lnTo>
                    <a:pt x="82550" y="522236"/>
                  </a:lnTo>
                  <a:lnTo>
                    <a:pt x="82550" y="508965"/>
                  </a:lnTo>
                  <a:lnTo>
                    <a:pt x="81280" y="495503"/>
                  </a:lnTo>
                  <a:lnTo>
                    <a:pt x="82550" y="483095"/>
                  </a:lnTo>
                  <a:lnTo>
                    <a:pt x="81280" y="478815"/>
                  </a:lnTo>
                  <a:lnTo>
                    <a:pt x="82550" y="470268"/>
                  </a:lnTo>
                  <a:lnTo>
                    <a:pt x="82550" y="449554"/>
                  </a:lnTo>
                  <a:lnTo>
                    <a:pt x="83820" y="438594"/>
                  </a:lnTo>
                  <a:lnTo>
                    <a:pt x="83820" y="432968"/>
                  </a:lnTo>
                  <a:lnTo>
                    <a:pt x="82550" y="434035"/>
                  </a:lnTo>
                  <a:lnTo>
                    <a:pt x="81280" y="434301"/>
                  </a:lnTo>
                  <a:lnTo>
                    <a:pt x="82003" y="432015"/>
                  </a:lnTo>
                  <a:lnTo>
                    <a:pt x="82042" y="432168"/>
                  </a:lnTo>
                  <a:lnTo>
                    <a:pt x="82042" y="431901"/>
                  </a:lnTo>
                  <a:lnTo>
                    <a:pt x="82550" y="430288"/>
                  </a:lnTo>
                  <a:lnTo>
                    <a:pt x="81280" y="421970"/>
                  </a:lnTo>
                  <a:lnTo>
                    <a:pt x="82550" y="422236"/>
                  </a:lnTo>
                  <a:lnTo>
                    <a:pt x="83820" y="422516"/>
                  </a:lnTo>
                  <a:lnTo>
                    <a:pt x="83820" y="423583"/>
                  </a:lnTo>
                  <a:lnTo>
                    <a:pt x="86360" y="424116"/>
                  </a:lnTo>
                  <a:lnTo>
                    <a:pt x="83820" y="411251"/>
                  </a:lnTo>
                  <a:lnTo>
                    <a:pt x="85090" y="406692"/>
                  </a:lnTo>
                  <a:lnTo>
                    <a:pt x="82550" y="409105"/>
                  </a:lnTo>
                  <a:lnTo>
                    <a:pt x="83680" y="402209"/>
                  </a:lnTo>
                  <a:lnTo>
                    <a:pt x="81280" y="381101"/>
                  </a:lnTo>
                  <a:lnTo>
                    <a:pt x="83820" y="344093"/>
                  </a:lnTo>
                  <a:lnTo>
                    <a:pt x="81280" y="322783"/>
                  </a:lnTo>
                  <a:lnTo>
                    <a:pt x="85090" y="327075"/>
                  </a:lnTo>
                  <a:lnTo>
                    <a:pt x="80010" y="316611"/>
                  </a:lnTo>
                  <a:lnTo>
                    <a:pt x="83820" y="316077"/>
                  </a:lnTo>
                  <a:lnTo>
                    <a:pt x="87630" y="308038"/>
                  </a:lnTo>
                  <a:lnTo>
                    <a:pt x="82550" y="301332"/>
                  </a:lnTo>
                  <a:lnTo>
                    <a:pt x="81280" y="294627"/>
                  </a:lnTo>
                  <a:lnTo>
                    <a:pt x="81280" y="294360"/>
                  </a:lnTo>
                  <a:lnTo>
                    <a:pt x="81508" y="294360"/>
                  </a:lnTo>
                  <a:lnTo>
                    <a:pt x="81508" y="291680"/>
                  </a:lnTo>
                  <a:lnTo>
                    <a:pt x="81280" y="289928"/>
                  </a:lnTo>
                  <a:lnTo>
                    <a:pt x="81280" y="288429"/>
                  </a:lnTo>
                  <a:lnTo>
                    <a:pt x="81508" y="288201"/>
                  </a:lnTo>
                  <a:lnTo>
                    <a:pt x="81508" y="287934"/>
                  </a:lnTo>
                  <a:lnTo>
                    <a:pt x="81280" y="288378"/>
                  </a:lnTo>
                  <a:lnTo>
                    <a:pt x="81280" y="282562"/>
                  </a:lnTo>
                  <a:lnTo>
                    <a:pt x="83820" y="284314"/>
                  </a:lnTo>
                  <a:lnTo>
                    <a:pt x="82550" y="281825"/>
                  </a:lnTo>
                  <a:lnTo>
                    <a:pt x="81407" y="279501"/>
                  </a:lnTo>
                  <a:lnTo>
                    <a:pt x="82550" y="268757"/>
                  </a:lnTo>
                  <a:lnTo>
                    <a:pt x="83820" y="256832"/>
                  </a:lnTo>
                  <a:lnTo>
                    <a:pt x="83820" y="177469"/>
                  </a:lnTo>
                  <a:lnTo>
                    <a:pt x="82550" y="179082"/>
                  </a:lnTo>
                  <a:lnTo>
                    <a:pt x="82550" y="158496"/>
                  </a:lnTo>
                  <a:lnTo>
                    <a:pt x="83820" y="152806"/>
                  </a:lnTo>
                  <a:lnTo>
                    <a:pt x="85090" y="146113"/>
                  </a:lnTo>
                  <a:lnTo>
                    <a:pt x="81280" y="138328"/>
                  </a:lnTo>
                  <a:lnTo>
                    <a:pt x="81280" y="135648"/>
                  </a:lnTo>
                  <a:lnTo>
                    <a:pt x="78740" y="128409"/>
                  </a:lnTo>
                  <a:lnTo>
                    <a:pt x="82054" y="122351"/>
                  </a:lnTo>
                  <a:lnTo>
                    <a:pt x="80010" y="112636"/>
                  </a:lnTo>
                  <a:lnTo>
                    <a:pt x="78740" y="105994"/>
                  </a:lnTo>
                  <a:lnTo>
                    <a:pt x="78740" y="98386"/>
                  </a:lnTo>
                  <a:lnTo>
                    <a:pt x="80010" y="96507"/>
                  </a:lnTo>
                  <a:lnTo>
                    <a:pt x="80010" y="88734"/>
                  </a:lnTo>
                  <a:lnTo>
                    <a:pt x="77470" y="81762"/>
                  </a:lnTo>
                  <a:lnTo>
                    <a:pt x="76200" y="74523"/>
                  </a:lnTo>
                  <a:lnTo>
                    <a:pt x="74930" y="68097"/>
                  </a:lnTo>
                  <a:lnTo>
                    <a:pt x="76200" y="67564"/>
                  </a:lnTo>
                  <a:lnTo>
                    <a:pt x="76644" y="67564"/>
                  </a:lnTo>
                  <a:lnTo>
                    <a:pt x="76200" y="67348"/>
                  </a:lnTo>
                  <a:lnTo>
                    <a:pt x="76200" y="56832"/>
                  </a:lnTo>
                  <a:lnTo>
                    <a:pt x="74930" y="54952"/>
                  </a:lnTo>
                  <a:lnTo>
                    <a:pt x="74930" y="51473"/>
                  </a:lnTo>
                  <a:lnTo>
                    <a:pt x="73660" y="49860"/>
                  </a:lnTo>
                  <a:lnTo>
                    <a:pt x="72390" y="46113"/>
                  </a:lnTo>
                  <a:lnTo>
                    <a:pt x="71120" y="39141"/>
                  </a:lnTo>
                  <a:lnTo>
                    <a:pt x="68580" y="32169"/>
                  </a:lnTo>
                  <a:lnTo>
                    <a:pt x="67360" y="24409"/>
                  </a:lnTo>
                  <a:lnTo>
                    <a:pt x="68580" y="24663"/>
                  </a:lnTo>
                  <a:lnTo>
                    <a:pt x="67360" y="23114"/>
                  </a:lnTo>
                  <a:lnTo>
                    <a:pt x="64770" y="20370"/>
                  </a:lnTo>
                  <a:lnTo>
                    <a:pt x="62230" y="17957"/>
                  </a:lnTo>
                  <a:lnTo>
                    <a:pt x="55880" y="9918"/>
                  </a:lnTo>
                  <a:lnTo>
                    <a:pt x="53340" y="8572"/>
                  </a:lnTo>
                  <a:lnTo>
                    <a:pt x="52070" y="6972"/>
                  </a:lnTo>
                  <a:lnTo>
                    <a:pt x="49530" y="4292"/>
                  </a:lnTo>
                  <a:lnTo>
                    <a:pt x="48260" y="3213"/>
                  </a:lnTo>
                  <a:lnTo>
                    <a:pt x="45720" y="1346"/>
                  </a:lnTo>
                  <a:lnTo>
                    <a:pt x="44450" y="0"/>
                  </a:lnTo>
                  <a:lnTo>
                    <a:pt x="39370" y="6972"/>
                  </a:lnTo>
                  <a:lnTo>
                    <a:pt x="36830" y="10185"/>
                  </a:lnTo>
                  <a:lnTo>
                    <a:pt x="35560" y="13398"/>
                  </a:lnTo>
                  <a:lnTo>
                    <a:pt x="35560" y="23329"/>
                  </a:lnTo>
                  <a:lnTo>
                    <a:pt x="34290" y="26543"/>
                  </a:lnTo>
                  <a:lnTo>
                    <a:pt x="34290" y="32969"/>
                  </a:lnTo>
                  <a:lnTo>
                    <a:pt x="33020" y="35382"/>
                  </a:lnTo>
                  <a:lnTo>
                    <a:pt x="33020" y="42087"/>
                  </a:lnTo>
                  <a:lnTo>
                    <a:pt x="35560" y="46113"/>
                  </a:lnTo>
                  <a:lnTo>
                    <a:pt x="36830" y="54952"/>
                  </a:lnTo>
                  <a:lnTo>
                    <a:pt x="39370" y="62738"/>
                  </a:lnTo>
                  <a:lnTo>
                    <a:pt x="40640" y="70777"/>
                  </a:lnTo>
                  <a:lnTo>
                    <a:pt x="41910" y="74803"/>
                  </a:lnTo>
                  <a:lnTo>
                    <a:pt x="41910" y="82842"/>
                  </a:lnTo>
                  <a:lnTo>
                    <a:pt x="43180" y="86855"/>
                  </a:lnTo>
                  <a:lnTo>
                    <a:pt x="43180" y="90347"/>
                  </a:lnTo>
                  <a:lnTo>
                    <a:pt x="44450" y="99999"/>
                  </a:lnTo>
                  <a:lnTo>
                    <a:pt x="44450" y="117957"/>
                  </a:lnTo>
                  <a:lnTo>
                    <a:pt x="40640" y="160045"/>
                  </a:lnTo>
                  <a:lnTo>
                    <a:pt x="41910" y="229222"/>
                  </a:lnTo>
                  <a:lnTo>
                    <a:pt x="41910" y="298386"/>
                  </a:lnTo>
                  <a:lnTo>
                    <a:pt x="44450" y="308305"/>
                  </a:lnTo>
                  <a:lnTo>
                    <a:pt x="41910" y="329857"/>
                  </a:lnTo>
                  <a:lnTo>
                    <a:pt x="41910" y="376694"/>
                  </a:lnTo>
                  <a:lnTo>
                    <a:pt x="40640" y="399453"/>
                  </a:lnTo>
                  <a:lnTo>
                    <a:pt x="43180" y="399986"/>
                  </a:lnTo>
                  <a:lnTo>
                    <a:pt x="43180" y="408305"/>
                  </a:lnTo>
                  <a:lnTo>
                    <a:pt x="41910" y="407771"/>
                  </a:lnTo>
                  <a:lnTo>
                    <a:pt x="40640" y="409638"/>
                  </a:lnTo>
                  <a:lnTo>
                    <a:pt x="40640" y="524891"/>
                  </a:lnTo>
                  <a:lnTo>
                    <a:pt x="39370" y="580910"/>
                  </a:lnTo>
                  <a:lnTo>
                    <a:pt x="36830" y="634301"/>
                  </a:lnTo>
                  <a:lnTo>
                    <a:pt x="35560" y="641400"/>
                  </a:lnTo>
                  <a:lnTo>
                    <a:pt x="34290" y="660019"/>
                  </a:lnTo>
                  <a:lnTo>
                    <a:pt x="33020" y="666203"/>
                  </a:lnTo>
                  <a:lnTo>
                    <a:pt x="34290" y="683260"/>
                  </a:lnTo>
                  <a:lnTo>
                    <a:pt x="34290" y="717778"/>
                  </a:lnTo>
                  <a:lnTo>
                    <a:pt x="33020" y="734834"/>
                  </a:lnTo>
                  <a:lnTo>
                    <a:pt x="33020" y="766406"/>
                  </a:lnTo>
                  <a:lnTo>
                    <a:pt x="31750" y="778459"/>
                  </a:lnTo>
                  <a:lnTo>
                    <a:pt x="29210" y="790067"/>
                  </a:lnTo>
                  <a:lnTo>
                    <a:pt x="29210" y="789254"/>
                  </a:lnTo>
                  <a:lnTo>
                    <a:pt x="25400" y="938415"/>
                  </a:lnTo>
                  <a:lnTo>
                    <a:pt x="22860" y="987767"/>
                  </a:lnTo>
                  <a:lnTo>
                    <a:pt x="19050" y="1037780"/>
                  </a:lnTo>
                  <a:lnTo>
                    <a:pt x="16510" y="1052741"/>
                  </a:lnTo>
                  <a:lnTo>
                    <a:pt x="13970" y="1084186"/>
                  </a:lnTo>
                  <a:lnTo>
                    <a:pt x="13970" y="1108798"/>
                  </a:lnTo>
                  <a:lnTo>
                    <a:pt x="12700" y="1117130"/>
                  </a:lnTo>
                  <a:lnTo>
                    <a:pt x="12700" y="1139380"/>
                  </a:lnTo>
                  <a:lnTo>
                    <a:pt x="10160" y="1158951"/>
                  </a:lnTo>
                  <a:lnTo>
                    <a:pt x="10160" y="1163243"/>
                  </a:lnTo>
                  <a:lnTo>
                    <a:pt x="8890" y="1171016"/>
                  </a:lnTo>
                  <a:lnTo>
                    <a:pt x="7620" y="1176883"/>
                  </a:lnTo>
                  <a:lnTo>
                    <a:pt x="7620" y="1187145"/>
                  </a:lnTo>
                  <a:lnTo>
                    <a:pt x="6350" y="1201064"/>
                  </a:lnTo>
                  <a:lnTo>
                    <a:pt x="0" y="1297825"/>
                  </a:lnTo>
                  <a:lnTo>
                    <a:pt x="22860" y="1275168"/>
                  </a:lnTo>
                  <a:lnTo>
                    <a:pt x="33020" y="1264958"/>
                  </a:lnTo>
                  <a:lnTo>
                    <a:pt x="40640" y="1257096"/>
                  </a:lnTo>
                  <a:lnTo>
                    <a:pt x="48260" y="1249235"/>
                  </a:lnTo>
                  <a:lnTo>
                    <a:pt x="49530" y="1247927"/>
                  </a:lnTo>
                  <a:lnTo>
                    <a:pt x="55880" y="1241526"/>
                  </a:lnTo>
                  <a:lnTo>
                    <a:pt x="60960" y="1236738"/>
                  </a:lnTo>
                  <a:lnTo>
                    <a:pt x="63500" y="1233754"/>
                  </a:lnTo>
                  <a:lnTo>
                    <a:pt x="55880" y="1239113"/>
                  </a:lnTo>
                  <a:lnTo>
                    <a:pt x="48260" y="1243939"/>
                  </a:lnTo>
                  <a:lnTo>
                    <a:pt x="54610" y="1238046"/>
                  </a:lnTo>
                  <a:lnTo>
                    <a:pt x="59690" y="1232408"/>
                  </a:lnTo>
                  <a:lnTo>
                    <a:pt x="64770" y="1227582"/>
                  </a:lnTo>
                  <a:lnTo>
                    <a:pt x="74930" y="1218742"/>
                  </a:lnTo>
                  <a:lnTo>
                    <a:pt x="78740" y="1214716"/>
                  </a:lnTo>
                  <a:lnTo>
                    <a:pt x="81280" y="1212837"/>
                  </a:lnTo>
                  <a:lnTo>
                    <a:pt x="83680" y="1210818"/>
                  </a:lnTo>
                  <a:lnTo>
                    <a:pt x="86360" y="1208824"/>
                  </a:lnTo>
                  <a:lnTo>
                    <a:pt x="87630" y="1207477"/>
                  </a:lnTo>
                  <a:lnTo>
                    <a:pt x="88900" y="1206411"/>
                  </a:lnTo>
                  <a:lnTo>
                    <a:pt x="90170" y="1205064"/>
                  </a:lnTo>
                  <a:lnTo>
                    <a:pt x="92710" y="1203198"/>
                  </a:lnTo>
                  <a:lnTo>
                    <a:pt x="95250" y="1201585"/>
                  </a:lnTo>
                  <a:lnTo>
                    <a:pt x="97790" y="1199705"/>
                  </a:lnTo>
                  <a:lnTo>
                    <a:pt x="102870" y="1195908"/>
                  </a:lnTo>
                  <a:lnTo>
                    <a:pt x="111760" y="1189253"/>
                  </a:lnTo>
                  <a:lnTo>
                    <a:pt x="115570" y="1185837"/>
                  </a:lnTo>
                  <a:lnTo>
                    <a:pt x="118110" y="1183576"/>
                  </a:lnTo>
                  <a:lnTo>
                    <a:pt x="127000" y="1177188"/>
                  </a:lnTo>
                  <a:lnTo>
                    <a:pt x="125730" y="1178521"/>
                  </a:lnTo>
                  <a:lnTo>
                    <a:pt x="127000" y="1177721"/>
                  </a:lnTo>
                  <a:lnTo>
                    <a:pt x="128270" y="1175308"/>
                  </a:lnTo>
                  <a:lnTo>
                    <a:pt x="135890" y="1168882"/>
                  </a:lnTo>
                  <a:lnTo>
                    <a:pt x="139700" y="1166190"/>
                  </a:lnTo>
                  <a:lnTo>
                    <a:pt x="146050" y="1162977"/>
                  </a:lnTo>
                  <a:lnTo>
                    <a:pt x="149860" y="1160475"/>
                  </a:lnTo>
                  <a:lnTo>
                    <a:pt x="156210" y="1157782"/>
                  </a:lnTo>
                  <a:lnTo>
                    <a:pt x="162560" y="1154950"/>
                  </a:lnTo>
                  <a:lnTo>
                    <a:pt x="167640" y="1152969"/>
                  </a:lnTo>
                  <a:lnTo>
                    <a:pt x="170180" y="1151991"/>
                  </a:lnTo>
                  <a:lnTo>
                    <a:pt x="170180" y="1152258"/>
                  </a:lnTo>
                  <a:lnTo>
                    <a:pt x="171450" y="1151445"/>
                  </a:lnTo>
                  <a:lnTo>
                    <a:pt x="171450" y="1150912"/>
                  </a:lnTo>
                  <a:lnTo>
                    <a:pt x="175260" y="1149845"/>
                  </a:lnTo>
                  <a:lnTo>
                    <a:pt x="168910" y="1151445"/>
                  </a:lnTo>
                  <a:lnTo>
                    <a:pt x="180340" y="1142072"/>
                  </a:lnTo>
                  <a:lnTo>
                    <a:pt x="180340" y="1142339"/>
                  </a:lnTo>
                  <a:lnTo>
                    <a:pt x="181610" y="1142606"/>
                  </a:lnTo>
                  <a:lnTo>
                    <a:pt x="184150" y="1140460"/>
                  </a:lnTo>
                  <a:lnTo>
                    <a:pt x="190500" y="1136700"/>
                  </a:lnTo>
                  <a:lnTo>
                    <a:pt x="194310" y="1134554"/>
                  </a:lnTo>
                  <a:lnTo>
                    <a:pt x="199390" y="1134021"/>
                  </a:lnTo>
                  <a:lnTo>
                    <a:pt x="203200" y="1130808"/>
                  </a:lnTo>
                  <a:lnTo>
                    <a:pt x="199390" y="1127861"/>
                  </a:lnTo>
                  <a:lnTo>
                    <a:pt x="205740" y="1125982"/>
                  </a:lnTo>
                  <a:lnTo>
                    <a:pt x="212090" y="1124102"/>
                  </a:lnTo>
                  <a:lnTo>
                    <a:pt x="205740" y="1123569"/>
                  </a:lnTo>
                  <a:lnTo>
                    <a:pt x="214630" y="1120051"/>
                  </a:lnTo>
                  <a:lnTo>
                    <a:pt x="215900" y="1119543"/>
                  </a:lnTo>
                  <a:lnTo>
                    <a:pt x="214630" y="1119009"/>
                  </a:lnTo>
                  <a:lnTo>
                    <a:pt x="217170" y="1119009"/>
                  </a:lnTo>
                  <a:lnTo>
                    <a:pt x="218440" y="1118743"/>
                  </a:lnTo>
                  <a:lnTo>
                    <a:pt x="223520" y="1115441"/>
                  </a:lnTo>
                  <a:lnTo>
                    <a:pt x="229870" y="1111605"/>
                  </a:lnTo>
                  <a:lnTo>
                    <a:pt x="236220" y="1107922"/>
                  </a:lnTo>
                  <a:lnTo>
                    <a:pt x="238760" y="1105065"/>
                  </a:lnTo>
                  <a:close/>
                </a:path>
              </a:pathLst>
            </a:custGeom>
            <a:solidFill>
              <a:srgbClr val="FA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6075" y="6998602"/>
              <a:ext cx="182419" cy="20911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3778059" y="3828962"/>
            <a:ext cx="399415" cy="1314450"/>
            <a:chOff x="13778059" y="3828962"/>
            <a:chExt cx="399415" cy="1314450"/>
          </a:xfrm>
        </p:grpSpPr>
        <p:sp>
          <p:nvSpPr>
            <p:cNvPr id="40" name="object 40"/>
            <p:cNvSpPr/>
            <p:nvPr/>
          </p:nvSpPr>
          <p:spPr>
            <a:xfrm>
              <a:off x="13778052" y="3845584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59" h="1297939">
                  <a:moveTo>
                    <a:pt x="25628" y="176415"/>
                  </a:moveTo>
                  <a:lnTo>
                    <a:pt x="22390" y="176949"/>
                  </a:lnTo>
                  <a:lnTo>
                    <a:pt x="20777" y="177482"/>
                  </a:lnTo>
                  <a:lnTo>
                    <a:pt x="18338" y="178549"/>
                  </a:lnTo>
                  <a:lnTo>
                    <a:pt x="19418" y="178828"/>
                  </a:lnTo>
                  <a:lnTo>
                    <a:pt x="21310" y="178828"/>
                  </a:lnTo>
                  <a:lnTo>
                    <a:pt x="23736" y="177482"/>
                  </a:lnTo>
                  <a:lnTo>
                    <a:pt x="25628" y="176415"/>
                  </a:lnTo>
                  <a:close/>
                </a:path>
                <a:path w="238759" h="1297939">
                  <a:moveTo>
                    <a:pt x="48260" y="183375"/>
                  </a:moveTo>
                  <a:lnTo>
                    <a:pt x="46990" y="183921"/>
                  </a:lnTo>
                  <a:lnTo>
                    <a:pt x="48260" y="183642"/>
                  </a:lnTo>
                  <a:lnTo>
                    <a:pt x="48260" y="183375"/>
                  </a:lnTo>
                  <a:close/>
                </a:path>
                <a:path w="238759" h="1297939">
                  <a:moveTo>
                    <a:pt x="58267" y="154698"/>
                  </a:moveTo>
                  <a:lnTo>
                    <a:pt x="57721" y="153885"/>
                  </a:lnTo>
                  <a:lnTo>
                    <a:pt x="57454" y="154432"/>
                  </a:lnTo>
                  <a:lnTo>
                    <a:pt x="58000" y="154965"/>
                  </a:lnTo>
                  <a:lnTo>
                    <a:pt x="58267" y="154698"/>
                  </a:lnTo>
                  <a:close/>
                </a:path>
                <a:path w="238759" h="1297939">
                  <a:moveTo>
                    <a:pt x="137033" y="141554"/>
                  </a:moveTo>
                  <a:lnTo>
                    <a:pt x="135953" y="141554"/>
                  </a:lnTo>
                  <a:lnTo>
                    <a:pt x="134327" y="142900"/>
                  </a:lnTo>
                  <a:lnTo>
                    <a:pt x="132981" y="143967"/>
                  </a:lnTo>
                  <a:lnTo>
                    <a:pt x="132168" y="144780"/>
                  </a:lnTo>
                  <a:lnTo>
                    <a:pt x="137033" y="141820"/>
                  </a:lnTo>
                  <a:lnTo>
                    <a:pt x="137033" y="141554"/>
                  </a:lnTo>
                  <a:close/>
                </a:path>
                <a:path w="238759" h="1297939">
                  <a:moveTo>
                    <a:pt x="155079" y="895616"/>
                  </a:moveTo>
                  <a:lnTo>
                    <a:pt x="154940" y="894359"/>
                  </a:lnTo>
                  <a:lnTo>
                    <a:pt x="154940" y="896505"/>
                  </a:lnTo>
                  <a:lnTo>
                    <a:pt x="155079" y="895616"/>
                  </a:lnTo>
                  <a:close/>
                </a:path>
                <a:path w="238759" h="1297939">
                  <a:moveTo>
                    <a:pt x="156705" y="1175486"/>
                  </a:moveTo>
                  <a:lnTo>
                    <a:pt x="156210" y="1173175"/>
                  </a:lnTo>
                  <a:lnTo>
                    <a:pt x="156210" y="1176388"/>
                  </a:lnTo>
                  <a:lnTo>
                    <a:pt x="156705" y="1175486"/>
                  </a:lnTo>
                  <a:close/>
                </a:path>
                <a:path w="238759" h="1297939">
                  <a:moveTo>
                    <a:pt x="157264" y="1006144"/>
                  </a:moveTo>
                  <a:lnTo>
                    <a:pt x="156718" y="1007757"/>
                  </a:lnTo>
                  <a:lnTo>
                    <a:pt x="157264" y="1006957"/>
                  </a:lnTo>
                  <a:lnTo>
                    <a:pt x="157264" y="1006144"/>
                  </a:lnTo>
                  <a:close/>
                </a:path>
                <a:path w="238759" h="1297939">
                  <a:moveTo>
                    <a:pt x="165417" y="560654"/>
                  </a:moveTo>
                  <a:lnTo>
                    <a:pt x="165100" y="560311"/>
                  </a:lnTo>
                  <a:lnTo>
                    <a:pt x="165100" y="560578"/>
                  </a:lnTo>
                  <a:lnTo>
                    <a:pt x="165417" y="560654"/>
                  </a:lnTo>
                  <a:close/>
                </a:path>
                <a:path w="238759" h="1297939">
                  <a:moveTo>
                    <a:pt x="166433" y="559511"/>
                  </a:moveTo>
                  <a:lnTo>
                    <a:pt x="166166" y="558977"/>
                  </a:lnTo>
                  <a:lnTo>
                    <a:pt x="166166" y="560044"/>
                  </a:lnTo>
                  <a:lnTo>
                    <a:pt x="166433" y="560311"/>
                  </a:lnTo>
                  <a:lnTo>
                    <a:pt x="166433" y="559511"/>
                  </a:lnTo>
                  <a:close/>
                </a:path>
                <a:path w="238759" h="1297939">
                  <a:moveTo>
                    <a:pt x="168910" y="363270"/>
                  </a:moveTo>
                  <a:lnTo>
                    <a:pt x="166370" y="358444"/>
                  </a:lnTo>
                  <a:lnTo>
                    <a:pt x="168910" y="364883"/>
                  </a:lnTo>
                  <a:lnTo>
                    <a:pt x="168910" y="363270"/>
                  </a:lnTo>
                  <a:close/>
                </a:path>
                <a:path w="238759" h="1297939">
                  <a:moveTo>
                    <a:pt x="169151" y="362978"/>
                  </a:moveTo>
                  <a:lnTo>
                    <a:pt x="168910" y="361391"/>
                  </a:lnTo>
                  <a:lnTo>
                    <a:pt x="168910" y="363270"/>
                  </a:lnTo>
                  <a:lnTo>
                    <a:pt x="169151" y="362978"/>
                  </a:lnTo>
                  <a:close/>
                </a:path>
                <a:path w="238759" h="1297939">
                  <a:moveTo>
                    <a:pt x="170180" y="119570"/>
                  </a:moveTo>
                  <a:lnTo>
                    <a:pt x="167640" y="120116"/>
                  </a:lnTo>
                  <a:lnTo>
                    <a:pt x="165100" y="121716"/>
                  </a:lnTo>
                  <a:lnTo>
                    <a:pt x="165100" y="122529"/>
                  </a:lnTo>
                  <a:lnTo>
                    <a:pt x="170180" y="119570"/>
                  </a:lnTo>
                  <a:close/>
                </a:path>
                <a:path w="238759" h="1297939">
                  <a:moveTo>
                    <a:pt x="171145" y="471322"/>
                  </a:moveTo>
                  <a:lnTo>
                    <a:pt x="168910" y="469430"/>
                  </a:lnTo>
                  <a:lnTo>
                    <a:pt x="167640" y="474522"/>
                  </a:lnTo>
                  <a:lnTo>
                    <a:pt x="171145" y="471322"/>
                  </a:lnTo>
                  <a:close/>
                </a:path>
                <a:path w="238759" h="1297939">
                  <a:moveTo>
                    <a:pt x="180479" y="217436"/>
                  </a:moveTo>
                  <a:lnTo>
                    <a:pt x="180340" y="216890"/>
                  </a:lnTo>
                  <a:lnTo>
                    <a:pt x="180340" y="219036"/>
                  </a:lnTo>
                  <a:lnTo>
                    <a:pt x="180479" y="217436"/>
                  </a:lnTo>
                  <a:close/>
                </a:path>
                <a:path w="238759" h="1297939">
                  <a:moveTo>
                    <a:pt x="189230" y="141287"/>
                  </a:moveTo>
                  <a:lnTo>
                    <a:pt x="187960" y="141020"/>
                  </a:lnTo>
                  <a:lnTo>
                    <a:pt x="186690" y="148259"/>
                  </a:lnTo>
                  <a:lnTo>
                    <a:pt x="187960" y="156565"/>
                  </a:lnTo>
                  <a:lnTo>
                    <a:pt x="187960" y="151371"/>
                  </a:lnTo>
                  <a:lnTo>
                    <a:pt x="189230" y="141287"/>
                  </a:lnTo>
                  <a:close/>
                </a:path>
                <a:path w="238759" h="1297939">
                  <a:moveTo>
                    <a:pt x="197446" y="95719"/>
                  </a:moveTo>
                  <a:lnTo>
                    <a:pt x="195567" y="100266"/>
                  </a:lnTo>
                  <a:lnTo>
                    <a:pt x="197446" y="96253"/>
                  </a:lnTo>
                  <a:lnTo>
                    <a:pt x="197446" y="95719"/>
                  </a:lnTo>
                  <a:close/>
                </a:path>
                <a:path w="238759" h="1297939">
                  <a:moveTo>
                    <a:pt x="207429" y="553351"/>
                  </a:moveTo>
                  <a:lnTo>
                    <a:pt x="207162" y="553072"/>
                  </a:lnTo>
                  <a:lnTo>
                    <a:pt x="207162" y="553618"/>
                  </a:lnTo>
                  <a:lnTo>
                    <a:pt x="207429" y="553885"/>
                  </a:lnTo>
                  <a:lnTo>
                    <a:pt x="207429" y="553351"/>
                  </a:lnTo>
                  <a:close/>
                </a:path>
                <a:path w="238759" h="1297939">
                  <a:moveTo>
                    <a:pt x="238760" y="0"/>
                  </a:moveTo>
                  <a:lnTo>
                    <a:pt x="215900" y="22656"/>
                  </a:lnTo>
                  <a:lnTo>
                    <a:pt x="205740" y="32880"/>
                  </a:lnTo>
                  <a:lnTo>
                    <a:pt x="198120" y="40741"/>
                  </a:lnTo>
                  <a:lnTo>
                    <a:pt x="190500" y="48590"/>
                  </a:lnTo>
                  <a:lnTo>
                    <a:pt x="189230" y="49898"/>
                  </a:lnTo>
                  <a:lnTo>
                    <a:pt x="182880" y="56299"/>
                  </a:lnTo>
                  <a:lnTo>
                    <a:pt x="177800" y="61099"/>
                  </a:lnTo>
                  <a:lnTo>
                    <a:pt x="175260" y="64084"/>
                  </a:lnTo>
                  <a:lnTo>
                    <a:pt x="182880" y="58712"/>
                  </a:lnTo>
                  <a:lnTo>
                    <a:pt x="190500" y="53886"/>
                  </a:lnTo>
                  <a:lnTo>
                    <a:pt x="184150" y="59791"/>
                  </a:lnTo>
                  <a:lnTo>
                    <a:pt x="179070" y="65417"/>
                  </a:lnTo>
                  <a:lnTo>
                    <a:pt x="173990" y="70243"/>
                  </a:lnTo>
                  <a:lnTo>
                    <a:pt x="163830" y="79095"/>
                  </a:lnTo>
                  <a:lnTo>
                    <a:pt x="160020" y="83108"/>
                  </a:lnTo>
                  <a:lnTo>
                    <a:pt x="157480" y="84988"/>
                  </a:lnTo>
                  <a:lnTo>
                    <a:pt x="155079" y="87007"/>
                  </a:lnTo>
                  <a:lnTo>
                    <a:pt x="152400" y="89014"/>
                  </a:lnTo>
                  <a:lnTo>
                    <a:pt x="151130" y="90347"/>
                  </a:lnTo>
                  <a:lnTo>
                    <a:pt x="149860" y="91427"/>
                  </a:lnTo>
                  <a:lnTo>
                    <a:pt x="148590" y="92760"/>
                  </a:lnTo>
                  <a:lnTo>
                    <a:pt x="146050" y="94640"/>
                  </a:lnTo>
                  <a:lnTo>
                    <a:pt x="143510" y="96253"/>
                  </a:lnTo>
                  <a:lnTo>
                    <a:pt x="140970" y="98132"/>
                  </a:lnTo>
                  <a:lnTo>
                    <a:pt x="135890" y="101930"/>
                  </a:lnTo>
                  <a:lnTo>
                    <a:pt x="135890" y="139954"/>
                  </a:lnTo>
                  <a:lnTo>
                    <a:pt x="131394" y="143027"/>
                  </a:lnTo>
                  <a:lnTo>
                    <a:pt x="130810" y="143230"/>
                  </a:lnTo>
                  <a:lnTo>
                    <a:pt x="123190" y="145846"/>
                  </a:lnTo>
                  <a:lnTo>
                    <a:pt x="125730" y="143700"/>
                  </a:lnTo>
                  <a:lnTo>
                    <a:pt x="128270" y="142633"/>
                  </a:lnTo>
                  <a:lnTo>
                    <a:pt x="130810" y="141820"/>
                  </a:lnTo>
                  <a:lnTo>
                    <a:pt x="133350" y="140754"/>
                  </a:lnTo>
                  <a:lnTo>
                    <a:pt x="135890" y="139954"/>
                  </a:lnTo>
                  <a:lnTo>
                    <a:pt x="135890" y="101930"/>
                  </a:lnTo>
                  <a:lnTo>
                    <a:pt x="127000" y="108585"/>
                  </a:lnTo>
                  <a:lnTo>
                    <a:pt x="123190" y="111988"/>
                  </a:lnTo>
                  <a:lnTo>
                    <a:pt x="120650" y="114261"/>
                  </a:lnTo>
                  <a:lnTo>
                    <a:pt x="111760" y="120650"/>
                  </a:lnTo>
                  <a:lnTo>
                    <a:pt x="113030" y="119303"/>
                  </a:lnTo>
                  <a:lnTo>
                    <a:pt x="111760" y="120116"/>
                  </a:lnTo>
                  <a:lnTo>
                    <a:pt x="110490" y="122529"/>
                  </a:lnTo>
                  <a:lnTo>
                    <a:pt x="102870" y="128955"/>
                  </a:lnTo>
                  <a:lnTo>
                    <a:pt x="99060" y="131635"/>
                  </a:lnTo>
                  <a:lnTo>
                    <a:pt x="92710" y="134861"/>
                  </a:lnTo>
                  <a:lnTo>
                    <a:pt x="88900" y="137363"/>
                  </a:lnTo>
                  <a:lnTo>
                    <a:pt x="82550" y="140055"/>
                  </a:lnTo>
                  <a:lnTo>
                    <a:pt x="76200" y="142887"/>
                  </a:lnTo>
                  <a:lnTo>
                    <a:pt x="71120" y="144856"/>
                  </a:lnTo>
                  <a:lnTo>
                    <a:pt x="68580" y="145846"/>
                  </a:lnTo>
                  <a:lnTo>
                    <a:pt x="68580" y="145580"/>
                  </a:lnTo>
                  <a:lnTo>
                    <a:pt x="67310" y="146380"/>
                  </a:lnTo>
                  <a:lnTo>
                    <a:pt x="67310" y="146913"/>
                  </a:lnTo>
                  <a:lnTo>
                    <a:pt x="63500" y="147993"/>
                  </a:lnTo>
                  <a:lnTo>
                    <a:pt x="69850" y="146380"/>
                  </a:lnTo>
                  <a:lnTo>
                    <a:pt x="58420" y="155765"/>
                  </a:lnTo>
                  <a:lnTo>
                    <a:pt x="58420" y="155498"/>
                  </a:lnTo>
                  <a:lnTo>
                    <a:pt x="57150" y="155232"/>
                  </a:lnTo>
                  <a:lnTo>
                    <a:pt x="54610" y="157378"/>
                  </a:lnTo>
                  <a:lnTo>
                    <a:pt x="48260" y="161124"/>
                  </a:lnTo>
                  <a:lnTo>
                    <a:pt x="44450" y="163271"/>
                  </a:lnTo>
                  <a:lnTo>
                    <a:pt x="39370" y="163804"/>
                  </a:lnTo>
                  <a:lnTo>
                    <a:pt x="35560" y="167030"/>
                  </a:lnTo>
                  <a:lnTo>
                    <a:pt x="39370" y="169976"/>
                  </a:lnTo>
                  <a:lnTo>
                    <a:pt x="33020" y="171856"/>
                  </a:lnTo>
                  <a:lnTo>
                    <a:pt x="26670" y="173723"/>
                  </a:lnTo>
                  <a:lnTo>
                    <a:pt x="33020" y="174269"/>
                  </a:lnTo>
                  <a:lnTo>
                    <a:pt x="24130" y="177787"/>
                  </a:lnTo>
                  <a:lnTo>
                    <a:pt x="22860" y="178282"/>
                  </a:lnTo>
                  <a:lnTo>
                    <a:pt x="24130" y="178828"/>
                  </a:lnTo>
                  <a:lnTo>
                    <a:pt x="21590" y="178828"/>
                  </a:lnTo>
                  <a:lnTo>
                    <a:pt x="20320" y="179095"/>
                  </a:lnTo>
                  <a:lnTo>
                    <a:pt x="15240" y="182397"/>
                  </a:lnTo>
                  <a:lnTo>
                    <a:pt x="8890" y="186232"/>
                  </a:lnTo>
                  <a:lnTo>
                    <a:pt x="2540" y="189915"/>
                  </a:lnTo>
                  <a:lnTo>
                    <a:pt x="0" y="192760"/>
                  </a:lnTo>
                  <a:lnTo>
                    <a:pt x="6350" y="190881"/>
                  </a:lnTo>
                  <a:lnTo>
                    <a:pt x="15240" y="189280"/>
                  </a:lnTo>
                  <a:lnTo>
                    <a:pt x="24130" y="187401"/>
                  </a:lnTo>
                  <a:lnTo>
                    <a:pt x="33020" y="185254"/>
                  </a:lnTo>
                  <a:lnTo>
                    <a:pt x="38100" y="184721"/>
                  </a:lnTo>
                  <a:lnTo>
                    <a:pt x="27940" y="189014"/>
                  </a:lnTo>
                  <a:lnTo>
                    <a:pt x="35560" y="186334"/>
                  </a:lnTo>
                  <a:lnTo>
                    <a:pt x="37871" y="186334"/>
                  </a:lnTo>
                  <a:lnTo>
                    <a:pt x="37769" y="186867"/>
                  </a:lnTo>
                  <a:lnTo>
                    <a:pt x="39116" y="185788"/>
                  </a:lnTo>
                  <a:lnTo>
                    <a:pt x="38849" y="185521"/>
                  </a:lnTo>
                  <a:lnTo>
                    <a:pt x="38100" y="185521"/>
                  </a:lnTo>
                  <a:lnTo>
                    <a:pt x="38100" y="185254"/>
                  </a:lnTo>
                  <a:lnTo>
                    <a:pt x="44450" y="182841"/>
                  </a:lnTo>
                  <a:lnTo>
                    <a:pt x="44450" y="184454"/>
                  </a:lnTo>
                  <a:lnTo>
                    <a:pt x="46990" y="183921"/>
                  </a:lnTo>
                  <a:lnTo>
                    <a:pt x="46990" y="182308"/>
                  </a:lnTo>
                  <a:lnTo>
                    <a:pt x="48260" y="181508"/>
                  </a:lnTo>
                  <a:lnTo>
                    <a:pt x="47752" y="182041"/>
                  </a:lnTo>
                  <a:lnTo>
                    <a:pt x="48018" y="182308"/>
                  </a:lnTo>
                  <a:lnTo>
                    <a:pt x="48285" y="182308"/>
                  </a:lnTo>
                  <a:lnTo>
                    <a:pt x="48691" y="181508"/>
                  </a:lnTo>
                  <a:lnTo>
                    <a:pt x="50800" y="180162"/>
                  </a:lnTo>
                  <a:lnTo>
                    <a:pt x="54610" y="178282"/>
                  </a:lnTo>
                  <a:lnTo>
                    <a:pt x="57150" y="177215"/>
                  </a:lnTo>
                  <a:lnTo>
                    <a:pt x="57150" y="178549"/>
                  </a:lnTo>
                  <a:lnTo>
                    <a:pt x="58420" y="176136"/>
                  </a:lnTo>
                  <a:lnTo>
                    <a:pt x="66040" y="173189"/>
                  </a:lnTo>
                  <a:lnTo>
                    <a:pt x="82550" y="167297"/>
                  </a:lnTo>
                  <a:lnTo>
                    <a:pt x="91440" y="164617"/>
                  </a:lnTo>
                  <a:lnTo>
                    <a:pt x="93980" y="162737"/>
                  </a:lnTo>
                  <a:lnTo>
                    <a:pt x="100330" y="160858"/>
                  </a:lnTo>
                  <a:lnTo>
                    <a:pt x="105410" y="154432"/>
                  </a:lnTo>
                  <a:lnTo>
                    <a:pt x="113030" y="150672"/>
                  </a:lnTo>
                  <a:lnTo>
                    <a:pt x="118110" y="147434"/>
                  </a:lnTo>
                  <a:lnTo>
                    <a:pt x="120650" y="146913"/>
                  </a:lnTo>
                  <a:lnTo>
                    <a:pt x="123190" y="147205"/>
                  </a:lnTo>
                  <a:lnTo>
                    <a:pt x="125730" y="146380"/>
                  </a:lnTo>
                  <a:lnTo>
                    <a:pt x="133350" y="142367"/>
                  </a:lnTo>
                  <a:lnTo>
                    <a:pt x="134620" y="142367"/>
                  </a:lnTo>
                  <a:lnTo>
                    <a:pt x="138430" y="139954"/>
                  </a:lnTo>
                  <a:lnTo>
                    <a:pt x="143510" y="137274"/>
                  </a:lnTo>
                  <a:lnTo>
                    <a:pt x="147320" y="134861"/>
                  </a:lnTo>
                  <a:lnTo>
                    <a:pt x="151130" y="132168"/>
                  </a:lnTo>
                  <a:lnTo>
                    <a:pt x="154940" y="129755"/>
                  </a:lnTo>
                  <a:lnTo>
                    <a:pt x="154940" y="127622"/>
                  </a:lnTo>
                  <a:lnTo>
                    <a:pt x="165100" y="121716"/>
                  </a:lnTo>
                  <a:lnTo>
                    <a:pt x="163830" y="121450"/>
                  </a:lnTo>
                  <a:lnTo>
                    <a:pt x="168910" y="119570"/>
                  </a:lnTo>
                  <a:lnTo>
                    <a:pt x="166370" y="119837"/>
                  </a:lnTo>
                  <a:lnTo>
                    <a:pt x="163830" y="120650"/>
                  </a:lnTo>
                  <a:lnTo>
                    <a:pt x="165100" y="119837"/>
                  </a:lnTo>
                  <a:lnTo>
                    <a:pt x="166370" y="118237"/>
                  </a:lnTo>
                  <a:lnTo>
                    <a:pt x="167640" y="117703"/>
                  </a:lnTo>
                  <a:lnTo>
                    <a:pt x="167640" y="117424"/>
                  </a:lnTo>
                  <a:lnTo>
                    <a:pt x="168910" y="116624"/>
                  </a:lnTo>
                  <a:lnTo>
                    <a:pt x="170180" y="116357"/>
                  </a:lnTo>
                  <a:lnTo>
                    <a:pt x="170180" y="115557"/>
                  </a:lnTo>
                  <a:lnTo>
                    <a:pt x="172720" y="114744"/>
                  </a:lnTo>
                  <a:lnTo>
                    <a:pt x="173990" y="113677"/>
                  </a:lnTo>
                  <a:lnTo>
                    <a:pt x="176530" y="113144"/>
                  </a:lnTo>
                  <a:lnTo>
                    <a:pt x="179070" y="111798"/>
                  </a:lnTo>
                  <a:lnTo>
                    <a:pt x="181610" y="111531"/>
                  </a:lnTo>
                  <a:lnTo>
                    <a:pt x="181610" y="109651"/>
                  </a:lnTo>
                  <a:lnTo>
                    <a:pt x="182880" y="107505"/>
                  </a:lnTo>
                  <a:lnTo>
                    <a:pt x="182880" y="101612"/>
                  </a:lnTo>
                  <a:lnTo>
                    <a:pt x="184150" y="99999"/>
                  </a:lnTo>
                  <a:lnTo>
                    <a:pt x="185420" y="97586"/>
                  </a:lnTo>
                  <a:lnTo>
                    <a:pt x="186690" y="98132"/>
                  </a:lnTo>
                  <a:lnTo>
                    <a:pt x="189230" y="93840"/>
                  </a:lnTo>
                  <a:lnTo>
                    <a:pt x="190500" y="93840"/>
                  </a:lnTo>
                  <a:lnTo>
                    <a:pt x="189230" y="95986"/>
                  </a:lnTo>
                  <a:lnTo>
                    <a:pt x="189230" y="96520"/>
                  </a:lnTo>
                  <a:lnTo>
                    <a:pt x="191770" y="93306"/>
                  </a:lnTo>
                  <a:lnTo>
                    <a:pt x="194310" y="90893"/>
                  </a:lnTo>
                  <a:lnTo>
                    <a:pt x="196850" y="89014"/>
                  </a:lnTo>
                  <a:lnTo>
                    <a:pt x="198120" y="87401"/>
                  </a:lnTo>
                  <a:lnTo>
                    <a:pt x="196850" y="90347"/>
                  </a:lnTo>
                  <a:lnTo>
                    <a:pt x="196850" y="96253"/>
                  </a:lnTo>
                  <a:lnTo>
                    <a:pt x="198120" y="91160"/>
                  </a:lnTo>
                  <a:lnTo>
                    <a:pt x="202780" y="80340"/>
                  </a:lnTo>
                  <a:lnTo>
                    <a:pt x="201930" y="84988"/>
                  </a:lnTo>
                  <a:lnTo>
                    <a:pt x="200660" y="91160"/>
                  </a:lnTo>
                  <a:lnTo>
                    <a:pt x="199390" y="96253"/>
                  </a:lnTo>
                  <a:lnTo>
                    <a:pt x="199390" y="99733"/>
                  </a:lnTo>
                  <a:lnTo>
                    <a:pt x="200660" y="98399"/>
                  </a:lnTo>
                  <a:lnTo>
                    <a:pt x="199390" y="100266"/>
                  </a:lnTo>
                  <a:lnTo>
                    <a:pt x="199390" y="102146"/>
                  </a:lnTo>
                  <a:lnTo>
                    <a:pt x="198120" y="103759"/>
                  </a:lnTo>
                  <a:lnTo>
                    <a:pt x="198120" y="105638"/>
                  </a:lnTo>
                  <a:lnTo>
                    <a:pt x="196850" y="109918"/>
                  </a:lnTo>
                  <a:lnTo>
                    <a:pt x="195580" y="112064"/>
                  </a:lnTo>
                  <a:lnTo>
                    <a:pt x="195580" y="114744"/>
                  </a:lnTo>
                  <a:lnTo>
                    <a:pt x="196850" y="115290"/>
                  </a:lnTo>
                  <a:lnTo>
                    <a:pt x="196850" y="115557"/>
                  </a:lnTo>
                  <a:lnTo>
                    <a:pt x="198120" y="114744"/>
                  </a:lnTo>
                  <a:lnTo>
                    <a:pt x="198120" y="117703"/>
                  </a:lnTo>
                  <a:lnTo>
                    <a:pt x="195580" y="123329"/>
                  </a:lnTo>
                  <a:lnTo>
                    <a:pt x="194310" y="124663"/>
                  </a:lnTo>
                  <a:lnTo>
                    <a:pt x="194310" y="122529"/>
                  </a:lnTo>
                  <a:lnTo>
                    <a:pt x="193040" y="124396"/>
                  </a:lnTo>
                  <a:lnTo>
                    <a:pt x="193040" y="126276"/>
                  </a:lnTo>
                  <a:lnTo>
                    <a:pt x="191770" y="127889"/>
                  </a:lnTo>
                  <a:lnTo>
                    <a:pt x="191770" y="129489"/>
                  </a:lnTo>
                  <a:lnTo>
                    <a:pt x="190500" y="131102"/>
                  </a:lnTo>
                  <a:lnTo>
                    <a:pt x="191249" y="131419"/>
                  </a:lnTo>
                  <a:lnTo>
                    <a:pt x="191249" y="132168"/>
                  </a:lnTo>
                  <a:lnTo>
                    <a:pt x="190982" y="132715"/>
                  </a:lnTo>
                  <a:lnTo>
                    <a:pt x="190703" y="134861"/>
                  </a:lnTo>
                  <a:lnTo>
                    <a:pt x="190703" y="137274"/>
                  </a:lnTo>
                  <a:lnTo>
                    <a:pt x="190436" y="140220"/>
                  </a:lnTo>
                  <a:lnTo>
                    <a:pt x="191770" y="140665"/>
                  </a:lnTo>
                  <a:lnTo>
                    <a:pt x="191770" y="152349"/>
                  </a:lnTo>
                  <a:lnTo>
                    <a:pt x="190500" y="159258"/>
                  </a:lnTo>
                  <a:lnTo>
                    <a:pt x="189230" y="167830"/>
                  </a:lnTo>
                  <a:lnTo>
                    <a:pt x="191770" y="171310"/>
                  </a:lnTo>
                  <a:lnTo>
                    <a:pt x="189230" y="180962"/>
                  </a:lnTo>
                  <a:lnTo>
                    <a:pt x="186690" y="180962"/>
                  </a:lnTo>
                  <a:lnTo>
                    <a:pt x="187960" y="172542"/>
                  </a:lnTo>
                  <a:lnTo>
                    <a:pt x="187960" y="156565"/>
                  </a:lnTo>
                  <a:lnTo>
                    <a:pt x="186690" y="161391"/>
                  </a:lnTo>
                  <a:lnTo>
                    <a:pt x="186690" y="163804"/>
                  </a:lnTo>
                  <a:lnTo>
                    <a:pt x="184150" y="169443"/>
                  </a:lnTo>
                  <a:lnTo>
                    <a:pt x="182880" y="165150"/>
                  </a:lnTo>
                  <a:lnTo>
                    <a:pt x="184150" y="169710"/>
                  </a:lnTo>
                  <a:lnTo>
                    <a:pt x="184150" y="184086"/>
                  </a:lnTo>
                  <a:lnTo>
                    <a:pt x="181610" y="204203"/>
                  </a:lnTo>
                  <a:lnTo>
                    <a:pt x="180479" y="217436"/>
                  </a:lnTo>
                  <a:lnTo>
                    <a:pt x="181610" y="221983"/>
                  </a:lnTo>
                  <a:lnTo>
                    <a:pt x="181610" y="227076"/>
                  </a:lnTo>
                  <a:lnTo>
                    <a:pt x="181317" y="227317"/>
                  </a:lnTo>
                  <a:lnTo>
                    <a:pt x="180733" y="227609"/>
                  </a:lnTo>
                  <a:lnTo>
                    <a:pt x="180975" y="227609"/>
                  </a:lnTo>
                  <a:lnTo>
                    <a:pt x="180340" y="228155"/>
                  </a:lnTo>
                  <a:lnTo>
                    <a:pt x="177800" y="250405"/>
                  </a:lnTo>
                  <a:lnTo>
                    <a:pt x="176530" y="255371"/>
                  </a:lnTo>
                  <a:lnTo>
                    <a:pt x="175260" y="260350"/>
                  </a:lnTo>
                  <a:lnTo>
                    <a:pt x="172720" y="268630"/>
                  </a:lnTo>
                  <a:lnTo>
                    <a:pt x="175260" y="271043"/>
                  </a:lnTo>
                  <a:lnTo>
                    <a:pt x="175260" y="274269"/>
                  </a:lnTo>
                  <a:lnTo>
                    <a:pt x="171450" y="278815"/>
                  </a:lnTo>
                  <a:lnTo>
                    <a:pt x="175260" y="280695"/>
                  </a:lnTo>
                  <a:lnTo>
                    <a:pt x="175260" y="291960"/>
                  </a:lnTo>
                  <a:lnTo>
                    <a:pt x="176530" y="294906"/>
                  </a:lnTo>
                  <a:lnTo>
                    <a:pt x="175260" y="299732"/>
                  </a:lnTo>
                  <a:lnTo>
                    <a:pt x="175260" y="299999"/>
                  </a:lnTo>
                  <a:lnTo>
                    <a:pt x="173990" y="300266"/>
                  </a:lnTo>
                  <a:lnTo>
                    <a:pt x="173990" y="300532"/>
                  </a:lnTo>
                  <a:lnTo>
                    <a:pt x="175260" y="300532"/>
                  </a:lnTo>
                  <a:lnTo>
                    <a:pt x="173990" y="304901"/>
                  </a:lnTo>
                  <a:lnTo>
                    <a:pt x="175260" y="305663"/>
                  </a:lnTo>
                  <a:lnTo>
                    <a:pt x="175260" y="311797"/>
                  </a:lnTo>
                  <a:lnTo>
                    <a:pt x="172720" y="315277"/>
                  </a:lnTo>
                  <a:lnTo>
                    <a:pt x="177800" y="316090"/>
                  </a:lnTo>
                  <a:lnTo>
                    <a:pt x="176530" y="321449"/>
                  </a:lnTo>
                  <a:lnTo>
                    <a:pt x="172720" y="326809"/>
                  </a:lnTo>
                  <a:lnTo>
                    <a:pt x="172720" y="338239"/>
                  </a:lnTo>
                  <a:lnTo>
                    <a:pt x="173990" y="344258"/>
                  </a:lnTo>
                  <a:lnTo>
                    <a:pt x="173990" y="353085"/>
                  </a:lnTo>
                  <a:lnTo>
                    <a:pt x="171450" y="360057"/>
                  </a:lnTo>
                  <a:lnTo>
                    <a:pt x="170180" y="361657"/>
                  </a:lnTo>
                  <a:lnTo>
                    <a:pt x="169151" y="362978"/>
                  </a:lnTo>
                  <a:lnTo>
                    <a:pt x="170180" y="369976"/>
                  </a:lnTo>
                  <a:lnTo>
                    <a:pt x="167640" y="371309"/>
                  </a:lnTo>
                  <a:lnTo>
                    <a:pt x="167640" y="370243"/>
                  </a:lnTo>
                  <a:lnTo>
                    <a:pt x="166370" y="368363"/>
                  </a:lnTo>
                  <a:lnTo>
                    <a:pt x="165100" y="375869"/>
                  </a:lnTo>
                  <a:lnTo>
                    <a:pt x="167640" y="372922"/>
                  </a:lnTo>
                  <a:lnTo>
                    <a:pt x="167640" y="376796"/>
                  </a:lnTo>
                  <a:lnTo>
                    <a:pt x="167513" y="376669"/>
                  </a:lnTo>
                  <a:lnTo>
                    <a:pt x="167640" y="376821"/>
                  </a:lnTo>
                  <a:lnTo>
                    <a:pt x="167640" y="378548"/>
                  </a:lnTo>
                  <a:lnTo>
                    <a:pt x="170180" y="380428"/>
                  </a:lnTo>
                  <a:lnTo>
                    <a:pt x="173990" y="382308"/>
                  </a:lnTo>
                  <a:lnTo>
                    <a:pt x="173990" y="384175"/>
                  </a:lnTo>
                  <a:lnTo>
                    <a:pt x="175260" y="382041"/>
                  </a:lnTo>
                  <a:lnTo>
                    <a:pt x="175260" y="387934"/>
                  </a:lnTo>
                  <a:lnTo>
                    <a:pt x="176530" y="394639"/>
                  </a:lnTo>
                  <a:lnTo>
                    <a:pt x="173990" y="401612"/>
                  </a:lnTo>
                  <a:lnTo>
                    <a:pt x="172720" y="401332"/>
                  </a:lnTo>
                  <a:lnTo>
                    <a:pt x="173990" y="407771"/>
                  </a:lnTo>
                  <a:lnTo>
                    <a:pt x="172720" y="408038"/>
                  </a:lnTo>
                  <a:lnTo>
                    <a:pt x="172720" y="419569"/>
                  </a:lnTo>
                  <a:lnTo>
                    <a:pt x="173990" y="427875"/>
                  </a:lnTo>
                  <a:lnTo>
                    <a:pt x="172720" y="432435"/>
                  </a:lnTo>
                  <a:lnTo>
                    <a:pt x="171450" y="432168"/>
                  </a:lnTo>
                  <a:lnTo>
                    <a:pt x="170180" y="441566"/>
                  </a:lnTo>
                  <a:lnTo>
                    <a:pt x="170180" y="450862"/>
                  </a:lnTo>
                  <a:lnTo>
                    <a:pt x="171450" y="460667"/>
                  </a:lnTo>
                  <a:lnTo>
                    <a:pt x="171450" y="471043"/>
                  </a:lnTo>
                  <a:lnTo>
                    <a:pt x="171145" y="471322"/>
                  </a:lnTo>
                  <a:lnTo>
                    <a:pt x="171450" y="471576"/>
                  </a:lnTo>
                  <a:lnTo>
                    <a:pt x="171450" y="477202"/>
                  </a:lnTo>
                  <a:lnTo>
                    <a:pt x="168910" y="477481"/>
                  </a:lnTo>
                  <a:lnTo>
                    <a:pt x="171450" y="483108"/>
                  </a:lnTo>
                  <a:lnTo>
                    <a:pt x="168910" y="483997"/>
                  </a:lnTo>
                  <a:lnTo>
                    <a:pt x="167640" y="484441"/>
                  </a:lnTo>
                  <a:lnTo>
                    <a:pt x="166370" y="488200"/>
                  </a:lnTo>
                  <a:lnTo>
                    <a:pt x="168910" y="486587"/>
                  </a:lnTo>
                  <a:lnTo>
                    <a:pt x="168910" y="493560"/>
                  </a:lnTo>
                  <a:lnTo>
                    <a:pt x="167640" y="501332"/>
                  </a:lnTo>
                  <a:lnTo>
                    <a:pt x="165100" y="499186"/>
                  </a:lnTo>
                  <a:lnTo>
                    <a:pt x="162560" y="497052"/>
                  </a:lnTo>
                  <a:lnTo>
                    <a:pt x="165100" y="502412"/>
                  </a:lnTo>
                  <a:lnTo>
                    <a:pt x="162560" y="503478"/>
                  </a:lnTo>
                  <a:lnTo>
                    <a:pt x="165100" y="507504"/>
                  </a:lnTo>
                  <a:lnTo>
                    <a:pt x="161290" y="507238"/>
                  </a:lnTo>
                  <a:lnTo>
                    <a:pt x="162560" y="514210"/>
                  </a:lnTo>
                  <a:lnTo>
                    <a:pt x="162560" y="514743"/>
                  </a:lnTo>
                  <a:lnTo>
                    <a:pt x="161290" y="512864"/>
                  </a:lnTo>
                  <a:lnTo>
                    <a:pt x="161290" y="515277"/>
                  </a:lnTo>
                  <a:lnTo>
                    <a:pt x="163830" y="526808"/>
                  </a:lnTo>
                  <a:lnTo>
                    <a:pt x="162560" y="519836"/>
                  </a:lnTo>
                  <a:lnTo>
                    <a:pt x="166370" y="520903"/>
                  </a:lnTo>
                  <a:lnTo>
                    <a:pt x="168910" y="528142"/>
                  </a:lnTo>
                  <a:lnTo>
                    <a:pt x="167640" y="529348"/>
                  </a:lnTo>
                  <a:lnTo>
                    <a:pt x="166370" y="530555"/>
                  </a:lnTo>
                  <a:lnTo>
                    <a:pt x="166370" y="535647"/>
                  </a:lnTo>
                  <a:lnTo>
                    <a:pt x="165100" y="532168"/>
                  </a:lnTo>
                  <a:lnTo>
                    <a:pt x="166370" y="540473"/>
                  </a:lnTo>
                  <a:lnTo>
                    <a:pt x="163830" y="540740"/>
                  </a:lnTo>
                  <a:lnTo>
                    <a:pt x="163830" y="544233"/>
                  </a:lnTo>
                  <a:lnTo>
                    <a:pt x="165100" y="542086"/>
                  </a:lnTo>
                  <a:lnTo>
                    <a:pt x="166370" y="545299"/>
                  </a:lnTo>
                  <a:lnTo>
                    <a:pt x="166370" y="547712"/>
                  </a:lnTo>
                  <a:lnTo>
                    <a:pt x="163830" y="546646"/>
                  </a:lnTo>
                  <a:lnTo>
                    <a:pt x="163830" y="548792"/>
                  </a:lnTo>
                  <a:lnTo>
                    <a:pt x="166370" y="549325"/>
                  </a:lnTo>
                  <a:lnTo>
                    <a:pt x="167640" y="555485"/>
                  </a:lnTo>
                  <a:lnTo>
                    <a:pt x="166370" y="560857"/>
                  </a:lnTo>
                  <a:lnTo>
                    <a:pt x="165417" y="560654"/>
                  </a:lnTo>
                  <a:lnTo>
                    <a:pt x="166370" y="561657"/>
                  </a:lnTo>
                  <a:lnTo>
                    <a:pt x="166370" y="564870"/>
                  </a:lnTo>
                  <a:lnTo>
                    <a:pt x="162560" y="563270"/>
                  </a:lnTo>
                  <a:lnTo>
                    <a:pt x="165100" y="567817"/>
                  </a:lnTo>
                  <a:lnTo>
                    <a:pt x="165100" y="570776"/>
                  </a:lnTo>
                  <a:lnTo>
                    <a:pt x="166370" y="575322"/>
                  </a:lnTo>
                  <a:lnTo>
                    <a:pt x="165100" y="575056"/>
                  </a:lnTo>
                  <a:lnTo>
                    <a:pt x="163830" y="573189"/>
                  </a:lnTo>
                  <a:lnTo>
                    <a:pt x="162560" y="596239"/>
                  </a:lnTo>
                  <a:lnTo>
                    <a:pt x="160020" y="596506"/>
                  </a:lnTo>
                  <a:lnTo>
                    <a:pt x="162560" y="598919"/>
                  </a:lnTo>
                  <a:lnTo>
                    <a:pt x="158750" y="609104"/>
                  </a:lnTo>
                  <a:lnTo>
                    <a:pt x="162560" y="608571"/>
                  </a:lnTo>
                  <a:lnTo>
                    <a:pt x="160020" y="612863"/>
                  </a:lnTo>
                  <a:lnTo>
                    <a:pt x="163830" y="625729"/>
                  </a:lnTo>
                  <a:lnTo>
                    <a:pt x="160020" y="623722"/>
                  </a:lnTo>
                  <a:lnTo>
                    <a:pt x="158750" y="623049"/>
                  </a:lnTo>
                  <a:lnTo>
                    <a:pt x="158750" y="633476"/>
                  </a:lnTo>
                  <a:lnTo>
                    <a:pt x="160020" y="642886"/>
                  </a:lnTo>
                  <a:lnTo>
                    <a:pt x="160020" y="665137"/>
                  </a:lnTo>
                  <a:lnTo>
                    <a:pt x="158750" y="668515"/>
                  </a:lnTo>
                  <a:lnTo>
                    <a:pt x="157480" y="671893"/>
                  </a:lnTo>
                  <a:lnTo>
                    <a:pt x="156210" y="681355"/>
                  </a:lnTo>
                  <a:lnTo>
                    <a:pt x="156210" y="691832"/>
                  </a:lnTo>
                  <a:lnTo>
                    <a:pt x="154940" y="701598"/>
                  </a:lnTo>
                  <a:lnTo>
                    <a:pt x="157480" y="732497"/>
                  </a:lnTo>
                  <a:lnTo>
                    <a:pt x="157480" y="747293"/>
                  </a:lnTo>
                  <a:lnTo>
                    <a:pt x="158750" y="763790"/>
                  </a:lnTo>
                  <a:lnTo>
                    <a:pt x="157480" y="769696"/>
                  </a:lnTo>
                  <a:lnTo>
                    <a:pt x="156210" y="775601"/>
                  </a:lnTo>
                  <a:lnTo>
                    <a:pt x="156210" y="788860"/>
                  </a:lnTo>
                  <a:lnTo>
                    <a:pt x="157480" y="802322"/>
                  </a:lnTo>
                  <a:lnTo>
                    <a:pt x="156210" y="814730"/>
                  </a:lnTo>
                  <a:lnTo>
                    <a:pt x="157480" y="819023"/>
                  </a:lnTo>
                  <a:lnTo>
                    <a:pt x="156210" y="827570"/>
                  </a:lnTo>
                  <a:lnTo>
                    <a:pt x="156210" y="848283"/>
                  </a:lnTo>
                  <a:lnTo>
                    <a:pt x="154940" y="859231"/>
                  </a:lnTo>
                  <a:lnTo>
                    <a:pt x="154940" y="864870"/>
                  </a:lnTo>
                  <a:lnTo>
                    <a:pt x="156210" y="863790"/>
                  </a:lnTo>
                  <a:lnTo>
                    <a:pt x="157480" y="863523"/>
                  </a:lnTo>
                  <a:lnTo>
                    <a:pt x="156743" y="865822"/>
                  </a:lnTo>
                  <a:lnTo>
                    <a:pt x="156718" y="865670"/>
                  </a:lnTo>
                  <a:lnTo>
                    <a:pt x="156718" y="865949"/>
                  </a:lnTo>
                  <a:lnTo>
                    <a:pt x="156210" y="867549"/>
                  </a:lnTo>
                  <a:lnTo>
                    <a:pt x="157480" y="875855"/>
                  </a:lnTo>
                  <a:lnTo>
                    <a:pt x="156210" y="875588"/>
                  </a:lnTo>
                  <a:lnTo>
                    <a:pt x="154940" y="875322"/>
                  </a:lnTo>
                  <a:lnTo>
                    <a:pt x="154940" y="874255"/>
                  </a:lnTo>
                  <a:lnTo>
                    <a:pt x="152400" y="873709"/>
                  </a:lnTo>
                  <a:lnTo>
                    <a:pt x="154940" y="886587"/>
                  </a:lnTo>
                  <a:lnTo>
                    <a:pt x="153670" y="891146"/>
                  </a:lnTo>
                  <a:lnTo>
                    <a:pt x="156210" y="888733"/>
                  </a:lnTo>
                  <a:lnTo>
                    <a:pt x="155079" y="895616"/>
                  </a:lnTo>
                  <a:lnTo>
                    <a:pt x="157480" y="916724"/>
                  </a:lnTo>
                  <a:lnTo>
                    <a:pt x="154940" y="953731"/>
                  </a:lnTo>
                  <a:lnTo>
                    <a:pt x="157480" y="975055"/>
                  </a:lnTo>
                  <a:lnTo>
                    <a:pt x="153670" y="970762"/>
                  </a:lnTo>
                  <a:lnTo>
                    <a:pt x="158750" y="981214"/>
                  </a:lnTo>
                  <a:lnTo>
                    <a:pt x="154940" y="981760"/>
                  </a:lnTo>
                  <a:lnTo>
                    <a:pt x="151130" y="989799"/>
                  </a:lnTo>
                  <a:lnTo>
                    <a:pt x="156210" y="996505"/>
                  </a:lnTo>
                  <a:lnTo>
                    <a:pt x="157480" y="1003198"/>
                  </a:lnTo>
                  <a:lnTo>
                    <a:pt x="157480" y="1003465"/>
                  </a:lnTo>
                  <a:lnTo>
                    <a:pt x="157264" y="1003465"/>
                  </a:lnTo>
                  <a:lnTo>
                    <a:pt x="157264" y="1006144"/>
                  </a:lnTo>
                  <a:lnTo>
                    <a:pt x="157480" y="1007884"/>
                  </a:lnTo>
                  <a:lnTo>
                    <a:pt x="157480" y="1009421"/>
                  </a:lnTo>
                  <a:lnTo>
                    <a:pt x="157264" y="1009637"/>
                  </a:lnTo>
                  <a:lnTo>
                    <a:pt x="157264" y="1009904"/>
                  </a:lnTo>
                  <a:lnTo>
                    <a:pt x="157480" y="1009472"/>
                  </a:lnTo>
                  <a:lnTo>
                    <a:pt x="157480" y="1015263"/>
                  </a:lnTo>
                  <a:lnTo>
                    <a:pt x="154940" y="1013523"/>
                  </a:lnTo>
                  <a:lnTo>
                    <a:pt x="156210" y="1016000"/>
                  </a:lnTo>
                  <a:lnTo>
                    <a:pt x="157353" y="1018324"/>
                  </a:lnTo>
                  <a:lnTo>
                    <a:pt x="156210" y="1029068"/>
                  </a:lnTo>
                  <a:lnTo>
                    <a:pt x="154940" y="1040993"/>
                  </a:lnTo>
                  <a:lnTo>
                    <a:pt x="154940" y="1120355"/>
                  </a:lnTo>
                  <a:lnTo>
                    <a:pt x="156210" y="1118743"/>
                  </a:lnTo>
                  <a:lnTo>
                    <a:pt x="156210" y="1139329"/>
                  </a:lnTo>
                  <a:lnTo>
                    <a:pt x="154940" y="1145019"/>
                  </a:lnTo>
                  <a:lnTo>
                    <a:pt x="153670" y="1151724"/>
                  </a:lnTo>
                  <a:lnTo>
                    <a:pt x="157480" y="1159497"/>
                  </a:lnTo>
                  <a:lnTo>
                    <a:pt x="157480" y="1162177"/>
                  </a:lnTo>
                  <a:lnTo>
                    <a:pt x="160020" y="1169416"/>
                  </a:lnTo>
                  <a:lnTo>
                    <a:pt x="156705" y="1175486"/>
                  </a:lnTo>
                  <a:lnTo>
                    <a:pt x="158750" y="1185202"/>
                  </a:lnTo>
                  <a:lnTo>
                    <a:pt x="160020" y="1191831"/>
                  </a:lnTo>
                  <a:lnTo>
                    <a:pt x="160020" y="1199438"/>
                  </a:lnTo>
                  <a:lnTo>
                    <a:pt x="158750" y="1201318"/>
                  </a:lnTo>
                  <a:lnTo>
                    <a:pt x="158750" y="1209090"/>
                  </a:lnTo>
                  <a:lnTo>
                    <a:pt x="161290" y="1216063"/>
                  </a:lnTo>
                  <a:lnTo>
                    <a:pt x="162560" y="1223302"/>
                  </a:lnTo>
                  <a:lnTo>
                    <a:pt x="163830" y="1229741"/>
                  </a:lnTo>
                  <a:lnTo>
                    <a:pt x="162560" y="1230274"/>
                  </a:lnTo>
                  <a:lnTo>
                    <a:pt x="162115" y="1230274"/>
                  </a:lnTo>
                  <a:lnTo>
                    <a:pt x="162560" y="1230503"/>
                  </a:lnTo>
                  <a:lnTo>
                    <a:pt x="162560" y="1240993"/>
                  </a:lnTo>
                  <a:lnTo>
                    <a:pt x="163830" y="1242872"/>
                  </a:lnTo>
                  <a:lnTo>
                    <a:pt x="163830" y="1246365"/>
                  </a:lnTo>
                  <a:lnTo>
                    <a:pt x="165100" y="1247965"/>
                  </a:lnTo>
                  <a:lnTo>
                    <a:pt x="166370" y="1251724"/>
                  </a:lnTo>
                  <a:lnTo>
                    <a:pt x="167640" y="1258697"/>
                  </a:lnTo>
                  <a:lnTo>
                    <a:pt x="170180" y="1265669"/>
                  </a:lnTo>
                  <a:lnTo>
                    <a:pt x="171411" y="1273429"/>
                  </a:lnTo>
                  <a:lnTo>
                    <a:pt x="170180" y="1273175"/>
                  </a:lnTo>
                  <a:lnTo>
                    <a:pt x="171411" y="1274724"/>
                  </a:lnTo>
                  <a:lnTo>
                    <a:pt x="173990" y="1277454"/>
                  </a:lnTo>
                  <a:lnTo>
                    <a:pt x="176530" y="1279867"/>
                  </a:lnTo>
                  <a:lnTo>
                    <a:pt x="182880" y="1287919"/>
                  </a:lnTo>
                  <a:lnTo>
                    <a:pt x="185420" y="1289253"/>
                  </a:lnTo>
                  <a:lnTo>
                    <a:pt x="186690" y="1290866"/>
                  </a:lnTo>
                  <a:lnTo>
                    <a:pt x="189230" y="1293545"/>
                  </a:lnTo>
                  <a:lnTo>
                    <a:pt x="190500" y="1294612"/>
                  </a:lnTo>
                  <a:lnTo>
                    <a:pt x="193040" y="1296492"/>
                  </a:lnTo>
                  <a:lnTo>
                    <a:pt x="194310" y="1297838"/>
                  </a:lnTo>
                  <a:lnTo>
                    <a:pt x="199390" y="1290866"/>
                  </a:lnTo>
                  <a:lnTo>
                    <a:pt x="201930" y="1287640"/>
                  </a:lnTo>
                  <a:lnTo>
                    <a:pt x="203200" y="1284427"/>
                  </a:lnTo>
                  <a:lnTo>
                    <a:pt x="203200" y="1274508"/>
                  </a:lnTo>
                  <a:lnTo>
                    <a:pt x="204470" y="1271295"/>
                  </a:lnTo>
                  <a:lnTo>
                    <a:pt x="204470" y="1264856"/>
                  </a:lnTo>
                  <a:lnTo>
                    <a:pt x="205740" y="1262443"/>
                  </a:lnTo>
                  <a:lnTo>
                    <a:pt x="205740" y="1255737"/>
                  </a:lnTo>
                  <a:lnTo>
                    <a:pt x="203200" y="1251724"/>
                  </a:lnTo>
                  <a:lnTo>
                    <a:pt x="201930" y="1242872"/>
                  </a:lnTo>
                  <a:lnTo>
                    <a:pt x="199390" y="1235100"/>
                  </a:lnTo>
                  <a:lnTo>
                    <a:pt x="198120" y="1227061"/>
                  </a:lnTo>
                  <a:lnTo>
                    <a:pt x="196850" y="1223035"/>
                  </a:lnTo>
                  <a:lnTo>
                    <a:pt x="196850" y="1214996"/>
                  </a:lnTo>
                  <a:lnTo>
                    <a:pt x="195580" y="1210970"/>
                  </a:lnTo>
                  <a:lnTo>
                    <a:pt x="195580" y="1207490"/>
                  </a:lnTo>
                  <a:lnTo>
                    <a:pt x="194310" y="1197838"/>
                  </a:lnTo>
                  <a:lnTo>
                    <a:pt x="194310" y="1179868"/>
                  </a:lnTo>
                  <a:lnTo>
                    <a:pt x="198120" y="1137780"/>
                  </a:lnTo>
                  <a:lnTo>
                    <a:pt x="196850" y="1068616"/>
                  </a:lnTo>
                  <a:lnTo>
                    <a:pt x="196850" y="999451"/>
                  </a:lnTo>
                  <a:lnTo>
                    <a:pt x="194310" y="989533"/>
                  </a:lnTo>
                  <a:lnTo>
                    <a:pt x="196850" y="967968"/>
                  </a:lnTo>
                  <a:lnTo>
                    <a:pt x="196850" y="921143"/>
                  </a:lnTo>
                  <a:lnTo>
                    <a:pt x="198120" y="898372"/>
                  </a:lnTo>
                  <a:lnTo>
                    <a:pt x="195580" y="897839"/>
                  </a:lnTo>
                  <a:lnTo>
                    <a:pt x="195580" y="889533"/>
                  </a:lnTo>
                  <a:lnTo>
                    <a:pt x="196850" y="890066"/>
                  </a:lnTo>
                  <a:lnTo>
                    <a:pt x="198120" y="888187"/>
                  </a:lnTo>
                  <a:lnTo>
                    <a:pt x="198120" y="772947"/>
                  </a:lnTo>
                  <a:lnTo>
                    <a:pt x="199390" y="716915"/>
                  </a:lnTo>
                  <a:lnTo>
                    <a:pt x="201930" y="663536"/>
                  </a:lnTo>
                  <a:lnTo>
                    <a:pt x="203200" y="656437"/>
                  </a:lnTo>
                  <a:lnTo>
                    <a:pt x="204470" y="637819"/>
                  </a:lnTo>
                  <a:lnTo>
                    <a:pt x="205740" y="631621"/>
                  </a:lnTo>
                  <a:lnTo>
                    <a:pt x="204470" y="614565"/>
                  </a:lnTo>
                  <a:lnTo>
                    <a:pt x="204470" y="580059"/>
                  </a:lnTo>
                  <a:lnTo>
                    <a:pt x="205740" y="562991"/>
                  </a:lnTo>
                  <a:lnTo>
                    <a:pt x="205740" y="531431"/>
                  </a:lnTo>
                  <a:lnTo>
                    <a:pt x="207010" y="519379"/>
                  </a:lnTo>
                  <a:lnTo>
                    <a:pt x="209550" y="507771"/>
                  </a:lnTo>
                  <a:lnTo>
                    <a:pt x="209550" y="508571"/>
                  </a:lnTo>
                  <a:lnTo>
                    <a:pt x="213360" y="359422"/>
                  </a:lnTo>
                  <a:lnTo>
                    <a:pt x="215900" y="310070"/>
                  </a:lnTo>
                  <a:lnTo>
                    <a:pt x="219710" y="260057"/>
                  </a:lnTo>
                  <a:lnTo>
                    <a:pt x="222250" y="245084"/>
                  </a:lnTo>
                  <a:lnTo>
                    <a:pt x="224790" y="213639"/>
                  </a:lnTo>
                  <a:lnTo>
                    <a:pt x="224790" y="189039"/>
                  </a:lnTo>
                  <a:lnTo>
                    <a:pt x="226060" y="180695"/>
                  </a:lnTo>
                  <a:lnTo>
                    <a:pt x="226060" y="158445"/>
                  </a:lnTo>
                  <a:lnTo>
                    <a:pt x="228600" y="138874"/>
                  </a:lnTo>
                  <a:lnTo>
                    <a:pt x="228600" y="134581"/>
                  </a:lnTo>
                  <a:lnTo>
                    <a:pt x="229870" y="126809"/>
                  </a:lnTo>
                  <a:lnTo>
                    <a:pt x="231140" y="120954"/>
                  </a:lnTo>
                  <a:lnTo>
                    <a:pt x="231140" y="110693"/>
                  </a:lnTo>
                  <a:lnTo>
                    <a:pt x="232410" y="96761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94931" y="3828962"/>
              <a:ext cx="182419" cy="209111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174055" y="7602940"/>
            <a:ext cx="32359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10" dirty="0">
                <a:latin typeface="Cambria"/>
                <a:cs typeface="Cambria"/>
              </a:rPr>
              <a:t>tarih</a:t>
            </a:r>
            <a:r>
              <a:rPr sz="4000" spc="-85" dirty="0">
                <a:latin typeface="Cambria"/>
                <a:cs typeface="Cambria"/>
              </a:rPr>
              <a:t> </a:t>
            </a:r>
            <a:r>
              <a:rPr sz="4000" spc="55" dirty="0">
                <a:latin typeface="Cambria"/>
                <a:cs typeface="Cambria"/>
              </a:rPr>
              <a:t>(5</a:t>
            </a:r>
            <a:r>
              <a:rPr sz="4000" spc="-80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136929" y="2682433"/>
            <a:ext cx="3680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50" dirty="0">
                <a:latin typeface="Cambria"/>
                <a:cs typeface="Cambria"/>
              </a:rPr>
              <a:t>felsefe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55" dirty="0">
                <a:latin typeface="Cambria"/>
                <a:cs typeface="Cambria"/>
              </a:rPr>
              <a:t>(5</a:t>
            </a:r>
            <a:r>
              <a:rPr sz="4000" spc="-85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77311" y="760294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20" dirty="0">
                <a:latin typeface="Cambria"/>
                <a:cs typeface="Cambria"/>
              </a:rPr>
              <a:t>din</a:t>
            </a:r>
            <a:r>
              <a:rPr sz="4000" spc="-70" dirty="0">
                <a:latin typeface="Cambria"/>
                <a:cs typeface="Cambria"/>
              </a:rPr>
              <a:t> </a:t>
            </a:r>
            <a:r>
              <a:rPr sz="4000" spc="220" dirty="0">
                <a:latin typeface="Cambria"/>
                <a:cs typeface="Cambria"/>
              </a:rPr>
              <a:t>kültürü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55" dirty="0">
                <a:latin typeface="Cambria"/>
                <a:cs typeface="Cambria"/>
              </a:rPr>
              <a:t>(5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94037" y="2682433"/>
            <a:ext cx="41503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29" dirty="0">
                <a:latin typeface="Cambria"/>
                <a:cs typeface="Cambria"/>
              </a:rPr>
              <a:t>coğrafya</a:t>
            </a:r>
            <a:r>
              <a:rPr sz="4000" spc="-75" dirty="0">
                <a:latin typeface="Cambria"/>
                <a:cs typeface="Cambria"/>
              </a:rPr>
              <a:t> </a:t>
            </a:r>
            <a:r>
              <a:rPr sz="4000" spc="55" dirty="0">
                <a:latin typeface="Cambria"/>
                <a:cs typeface="Cambria"/>
              </a:rPr>
              <a:t>(5</a:t>
            </a:r>
            <a:r>
              <a:rPr sz="4000" spc="-70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5817" y="5143527"/>
            <a:ext cx="481965" cy="443230"/>
          </a:xfrm>
          <a:custGeom>
            <a:avLst/>
            <a:gdLst/>
            <a:ahLst/>
            <a:cxnLst/>
            <a:rect l="l" t="t" r="r" b="b"/>
            <a:pathLst>
              <a:path w="481964" h="443229">
                <a:moveTo>
                  <a:pt x="204017" y="442796"/>
                </a:moveTo>
                <a:lnTo>
                  <a:pt x="156142" y="433995"/>
                </a:lnTo>
                <a:lnTo>
                  <a:pt x="113700" y="410357"/>
                </a:lnTo>
                <a:lnTo>
                  <a:pt x="85980" y="380990"/>
                </a:lnTo>
                <a:lnTo>
                  <a:pt x="61750" y="350420"/>
                </a:lnTo>
                <a:lnTo>
                  <a:pt x="38258" y="318846"/>
                </a:lnTo>
                <a:lnTo>
                  <a:pt x="18484" y="286007"/>
                </a:lnTo>
                <a:lnTo>
                  <a:pt x="5408" y="251638"/>
                </a:lnTo>
                <a:lnTo>
                  <a:pt x="0" y="209201"/>
                </a:lnTo>
                <a:lnTo>
                  <a:pt x="4780" y="168775"/>
                </a:lnTo>
                <a:lnTo>
                  <a:pt x="19020" y="131109"/>
                </a:lnTo>
                <a:lnTo>
                  <a:pt x="41988" y="96954"/>
                </a:lnTo>
                <a:lnTo>
                  <a:pt x="72954" y="67062"/>
                </a:lnTo>
                <a:lnTo>
                  <a:pt x="111187" y="42182"/>
                </a:lnTo>
                <a:lnTo>
                  <a:pt x="155957" y="23065"/>
                </a:lnTo>
                <a:lnTo>
                  <a:pt x="211534" y="9545"/>
                </a:lnTo>
                <a:lnTo>
                  <a:pt x="239932" y="4933"/>
                </a:lnTo>
                <a:lnTo>
                  <a:pt x="268213" y="0"/>
                </a:lnTo>
                <a:lnTo>
                  <a:pt x="322149" y="9157"/>
                </a:lnTo>
                <a:lnTo>
                  <a:pt x="370818" y="27706"/>
                </a:lnTo>
                <a:lnTo>
                  <a:pt x="412578" y="54787"/>
                </a:lnTo>
                <a:lnTo>
                  <a:pt x="445788" y="89544"/>
                </a:lnTo>
                <a:lnTo>
                  <a:pt x="468805" y="131118"/>
                </a:lnTo>
                <a:lnTo>
                  <a:pt x="481523" y="178872"/>
                </a:lnTo>
                <a:lnTo>
                  <a:pt x="481716" y="225998"/>
                </a:lnTo>
                <a:lnTo>
                  <a:pt x="469099" y="271543"/>
                </a:lnTo>
                <a:lnTo>
                  <a:pt x="443384" y="314555"/>
                </a:lnTo>
                <a:lnTo>
                  <a:pt x="404284" y="354080"/>
                </a:lnTo>
                <a:lnTo>
                  <a:pt x="370828" y="378575"/>
                </a:lnTo>
                <a:lnTo>
                  <a:pt x="335599" y="399883"/>
                </a:lnTo>
                <a:lnTo>
                  <a:pt x="298596" y="418004"/>
                </a:lnTo>
                <a:lnTo>
                  <a:pt x="252197" y="435818"/>
                </a:lnTo>
                <a:lnTo>
                  <a:pt x="220323" y="442219"/>
                </a:lnTo>
                <a:lnTo>
                  <a:pt x="204017" y="442796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578" y="5166695"/>
            <a:ext cx="434340" cy="396240"/>
          </a:xfrm>
          <a:custGeom>
            <a:avLst/>
            <a:gdLst/>
            <a:ahLst/>
            <a:cxnLst/>
            <a:rect l="l" t="t" r="r" b="b"/>
            <a:pathLst>
              <a:path w="434340" h="396239">
                <a:moveTo>
                  <a:pt x="246754" y="395744"/>
                </a:moveTo>
                <a:lnTo>
                  <a:pt x="202143" y="390843"/>
                </a:lnTo>
                <a:lnTo>
                  <a:pt x="160343" y="374568"/>
                </a:lnTo>
                <a:lnTo>
                  <a:pt x="131973" y="355699"/>
                </a:lnTo>
                <a:lnTo>
                  <a:pt x="122312" y="349190"/>
                </a:lnTo>
                <a:lnTo>
                  <a:pt x="112459" y="342971"/>
                </a:lnTo>
                <a:lnTo>
                  <a:pt x="102414" y="337041"/>
                </a:lnTo>
                <a:lnTo>
                  <a:pt x="61275" y="309885"/>
                </a:lnTo>
                <a:lnTo>
                  <a:pt x="30379" y="278430"/>
                </a:lnTo>
                <a:lnTo>
                  <a:pt x="9896" y="242891"/>
                </a:lnTo>
                <a:lnTo>
                  <a:pt x="0" y="203481"/>
                </a:lnTo>
                <a:lnTo>
                  <a:pt x="859" y="160416"/>
                </a:lnTo>
                <a:lnTo>
                  <a:pt x="13001" y="113907"/>
                </a:lnTo>
                <a:lnTo>
                  <a:pt x="34948" y="74499"/>
                </a:lnTo>
                <a:lnTo>
                  <a:pt x="66130" y="42762"/>
                </a:lnTo>
                <a:lnTo>
                  <a:pt x="105979" y="19263"/>
                </a:lnTo>
                <a:lnTo>
                  <a:pt x="153926" y="4571"/>
                </a:lnTo>
                <a:lnTo>
                  <a:pt x="204073" y="0"/>
                </a:lnTo>
                <a:lnTo>
                  <a:pt x="257432" y="3383"/>
                </a:lnTo>
                <a:lnTo>
                  <a:pt x="304350" y="13941"/>
                </a:lnTo>
                <a:lnTo>
                  <a:pt x="344577" y="31350"/>
                </a:lnTo>
                <a:lnTo>
                  <a:pt x="377862" y="55288"/>
                </a:lnTo>
                <a:lnTo>
                  <a:pt x="403955" y="85431"/>
                </a:lnTo>
                <a:lnTo>
                  <a:pt x="422605" y="121455"/>
                </a:lnTo>
                <a:lnTo>
                  <a:pt x="434084" y="168970"/>
                </a:lnTo>
                <a:lnTo>
                  <a:pt x="433229" y="217113"/>
                </a:lnTo>
                <a:lnTo>
                  <a:pt x="420551" y="264170"/>
                </a:lnTo>
                <a:lnTo>
                  <a:pt x="396557" y="308423"/>
                </a:lnTo>
                <a:lnTo>
                  <a:pt x="361756" y="348158"/>
                </a:lnTo>
                <a:lnTo>
                  <a:pt x="325686" y="374639"/>
                </a:lnTo>
                <a:lnTo>
                  <a:pt x="283886" y="390874"/>
                </a:lnTo>
                <a:lnTo>
                  <a:pt x="254259" y="395419"/>
                </a:lnTo>
                <a:lnTo>
                  <a:pt x="246754" y="39574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4620" y="5159423"/>
            <a:ext cx="415290" cy="410845"/>
          </a:xfrm>
          <a:custGeom>
            <a:avLst/>
            <a:gdLst/>
            <a:ahLst/>
            <a:cxnLst/>
            <a:rect l="l" t="t" r="r" b="b"/>
            <a:pathLst>
              <a:path w="415290" h="410845">
                <a:moveTo>
                  <a:pt x="193667" y="410497"/>
                </a:moveTo>
                <a:lnTo>
                  <a:pt x="144235" y="405030"/>
                </a:lnTo>
                <a:lnTo>
                  <a:pt x="102180" y="389305"/>
                </a:lnTo>
                <a:lnTo>
                  <a:pt x="67430" y="364337"/>
                </a:lnTo>
                <a:lnTo>
                  <a:pt x="39910" y="331140"/>
                </a:lnTo>
                <a:lnTo>
                  <a:pt x="19547" y="290727"/>
                </a:lnTo>
                <a:lnTo>
                  <a:pt x="6268" y="244114"/>
                </a:lnTo>
                <a:lnTo>
                  <a:pt x="0" y="192313"/>
                </a:lnTo>
                <a:lnTo>
                  <a:pt x="3346" y="147212"/>
                </a:lnTo>
                <a:lnTo>
                  <a:pt x="17306" y="106406"/>
                </a:lnTo>
                <a:lnTo>
                  <a:pt x="40608" y="70843"/>
                </a:lnTo>
                <a:lnTo>
                  <a:pt x="71984" y="41473"/>
                </a:lnTo>
                <a:lnTo>
                  <a:pt x="110163" y="19243"/>
                </a:lnTo>
                <a:lnTo>
                  <a:pt x="153875" y="5102"/>
                </a:lnTo>
                <a:lnTo>
                  <a:pt x="201850" y="0"/>
                </a:lnTo>
                <a:lnTo>
                  <a:pt x="251053" y="4887"/>
                </a:lnTo>
                <a:lnTo>
                  <a:pt x="296050" y="19331"/>
                </a:lnTo>
                <a:lnTo>
                  <a:pt x="335614" y="42200"/>
                </a:lnTo>
                <a:lnTo>
                  <a:pt x="368520" y="72365"/>
                </a:lnTo>
                <a:lnTo>
                  <a:pt x="393543" y="108695"/>
                </a:lnTo>
                <a:lnTo>
                  <a:pt x="409455" y="150058"/>
                </a:lnTo>
                <a:lnTo>
                  <a:pt x="415031" y="195326"/>
                </a:lnTo>
                <a:lnTo>
                  <a:pt x="408517" y="240182"/>
                </a:lnTo>
                <a:lnTo>
                  <a:pt x="390305" y="283719"/>
                </a:lnTo>
                <a:lnTo>
                  <a:pt x="362392" y="323905"/>
                </a:lnTo>
                <a:lnTo>
                  <a:pt x="326775" y="358708"/>
                </a:lnTo>
                <a:lnTo>
                  <a:pt x="285451" y="386095"/>
                </a:lnTo>
                <a:lnTo>
                  <a:pt x="240416" y="404035"/>
                </a:lnTo>
                <a:lnTo>
                  <a:pt x="193667" y="41049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5488" y="5167319"/>
            <a:ext cx="415290" cy="394970"/>
          </a:xfrm>
          <a:custGeom>
            <a:avLst/>
            <a:gdLst/>
            <a:ahLst/>
            <a:cxnLst/>
            <a:rect l="l" t="t" r="r" b="b"/>
            <a:pathLst>
              <a:path w="415290" h="394970">
                <a:moveTo>
                  <a:pt x="185275" y="394704"/>
                </a:moveTo>
                <a:lnTo>
                  <a:pt x="140684" y="389611"/>
                </a:lnTo>
                <a:lnTo>
                  <a:pt x="100856" y="374900"/>
                </a:lnTo>
                <a:lnTo>
                  <a:pt x="66557" y="351424"/>
                </a:lnTo>
                <a:lnTo>
                  <a:pt x="38555" y="320034"/>
                </a:lnTo>
                <a:lnTo>
                  <a:pt x="17617" y="281584"/>
                </a:lnTo>
                <a:lnTo>
                  <a:pt x="4509" y="236925"/>
                </a:lnTo>
                <a:lnTo>
                  <a:pt x="0" y="186910"/>
                </a:lnTo>
                <a:lnTo>
                  <a:pt x="5463" y="143325"/>
                </a:lnTo>
                <a:lnTo>
                  <a:pt x="21007" y="103710"/>
                </a:lnTo>
                <a:lnTo>
                  <a:pt x="45498" y="69061"/>
                </a:lnTo>
                <a:lnTo>
                  <a:pt x="77801" y="40371"/>
                </a:lnTo>
                <a:lnTo>
                  <a:pt x="116783" y="18635"/>
                </a:lnTo>
                <a:lnTo>
                  <a:pt x="161308" y="4846"/>
                </a:lnTo>
                <a:lnTo>
                  <a:pt x="210244" y="0"/>
                </a:lnTo>
                <a:lnTo>
                  <a:pt x="258634" y="4818"/>
                </a:lnTo>
                <a:lnTo>
                  <a:pt x="302325" y="18654"/>
                </a:lnTo>
                <a:lnTo>
                  <a:pt x="340303" y="40573"/>
                </a:lnTo>
                <a:lnTo>
                  <a:pt x="371554" y="69644"/>
                </a:lnTo>
                <a:lnTo>
                  <a:pt x="395067" y="104934"/>
                </a:lnTo>
                <a:lnTo>
                  <a:pt x="409827" y="145511"/>
                </a:lnTo>
                <a:lnTo>
                  <a:pt x="414823" y="190443"/>
                </a:lnTo>
                <a:lnTo>
                  <a:pt x="408406" y="235404"/>
                </a:lnTo>
                <a:lnTo>
                  <a:pt x="390309" y="277637"/>
                </a:lnTo>
                <a:lnTo>
                  <a:pt x="362266" y="315623"/>
                </a:lnTo>
                <a:lnTo>
                  <a:pt x="326009" y="347842"/>
                </a:lnTo>
                <a:lnTo>
                  <a:pt x="283270" y="372774"/>
                </a:lnTo>
                <a:lnTo>
                  <a:pt x="235781" y="388902"/>
                </a:lnTo>
                <a:lnTo>
                  <a:pt x="185275" y="39470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5268" y="5164306"/>
            <a:ext cx="408305" cy="401320"/>
          </a:xfrm>
          <a:custGeom>
            <a:avLst/>
            <a:gdLst/>
            <a:ahLst/>
            <a:cxnLst/>
            <a:rect l="l" t="t" r="r" b="b"/>
            <a:pathLst>
              <a:path w="408304" h="401320">
                <a:moveTo>
                  <a:pt x="209404" y="400834"/>
                </a:moveTo>
                <a:lnTo>
                  <a:pt x="164732" y="395274"/>
                </a:lnTo>
                <a:lnTo>
                  <a:pt x="122074" y="378935"/>
                </a:lnTo>
                <a:lnTo>
                  <a:pt x="83172" y="353530"/>
                </a:lnTo>
                <a:lnTo>
                  <a:pt x="49770" y="320773"/>
                </a:lnTo>
                <a:lnTo>
                  <a:pt x="23612" y="282379"/>
                </a:lnTo>
                <a:lnTo>
                  <a:pt x="6440" y="240062"/>
                </a:lnTo>
                <a:lnTo>
                  <a:pt x="0" y="195534"/>
                </a:lnTo>
                <a:lnTo>
                  <a:pt x="5013" y="150669"/>
                </a:lnTo>
                <a:lnTo>
                  <a:pt x="20298" y="109415"/>
                </a:lnTo>
                <a:lnTo>
                  <a:pt x="44603" y="72993"/>
                </a:lnTo>
                <a:lnTo>
                  <a:pt x="76677" y="42620"/>
                </a:lnTo>
                <a:lnTo>
                  <a:pt x="115267" y="19518"/>
                </a:lnTo>
                <a:lnTo>
                  <a:pt x="159122" y="4904"/>
                </a:lnTo>
                <a:lnTo>
                  <a:pt x="206991" y="0"/>
                </a:lnTo>
                <a:lnTo>
                  <a:pt x="254429" y="5037"/>
                </a:lnTo>
                <a:lnTo>
                  <a:pt x="297195" y="18828"/>
                </a:lnTo>
                <a:lnTo>
                  <a:pt x="334341" y="40456"/>
                </a:lnTo>
                <a:lnTo>
                  <a:pt x="364921" y="69004"/>
                </a:lnTo>
                <a:lnTo>
                  <a:pt x="387988" y="103557"/>
                </a:lnTo>
                <a:lnTo>
                  <a:pt x="402594" y="143199"/>
                </a:lnTo>
                <a:lnTo>
                  <a:pt x="407793" y="187014"/>
                </a:lnTo>
                <a:lnTo>
                  <a:pt x="403020" y="238628"/>
                </a:lnTo>
                <a:lnTo>
                  <a:pt x="389182" y="284554"/>
                </a:lnTo>
                <a:lnTo>
                  <a:pt x="367005" y="323993"/>
                </a:lnTo>
                <a:lnTo>
                  <a:pt x="337214" y="356141"/>
                </a:lnTo>
                <a:lnTo>
                  <a:pt x="300533" y="380199"/>
                </a:lnTo>
                <a:lnTo>
                  <a:pt x="257689" y="395364"/>
                </a:lnTo>
                <a:lnTo>
                  <a:pt x="209404" y="40083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0232" y="5174696"/>
            <a:ext cx="427355" cy="380365"/>
          </a:xfrm>
          <a:custGeom>
            <a:avLst/>
            <a:gdLst/>
            <a:ahLst/>
            <a:cxnLst/>
            <a:rect l="l" t="t" r="r" b="b"/>
            <a:pathLst>
              <a:path w="427354" h="380364">
                <a:moveTo>
                  <a:pt x="211233" y="379811"/>
                </a:moveTo>
                <a:lnTo>
                  <a:pt x="161526" y="377701"/>
                </a:lnTo>
                <a:lnTo>
                  <a:pt x="116459" y="366677"/>
                </a:lnTo>
                <a:lnTo>
                  <a:pt x="77117" y="347274"/>
                </a:lnTo>
                <a:lnTo>
                  <a:pt x="44587" y="320030"/>
                </a:lnTo>
                <a:lnTo>
                  <a:pt x="19956" y="285478"/>
                </a:lnTo>
                <a:lnTo>
                  <a:pt x="4311" y="244157"/>
                </a:lnTo>
                <a:lnTo>
                  <a:pt x="0" y="200521"/>
                </a:lnTo>
                <a:lnTo>
                  <a:pt x="7432" y="157355"/>
                </a:lnTo>
                <a:lnTo>
                  <a:pt x="25172" y="116297"/>
                </a:lnTo>
                <a:lnTo>
                  <a:pt x="51783" y="78987"/>
                </a:lnTo>
                <a:lnTo>
                  <a:pt x="85831" y="47064"/>
                </a:lnTo>
                <a:lnTo>
                  <a:pt x="125878" y="22165"/>
                </a:lnTo>
                <a:lnTo>
                  <a:pt x="170488" y="5931"/>
                </a:lnTo>
                <a:lnTo>
                  <a:pt x="218226" y="0"/>
                </a:lnTo>
                <a:lnTo>
                  <a:pt x="227724" y="4"/>
                </a:lnTo>
                <a:lnTo>
                  <a:pt x="274598" y="6501"/>
                </a:lnTo>
                <a:lnTo>
                  <a:pt x="318727" y="23447"/>
                </a:lnTo>
                <a:lnTo>
                  <a:pt x="357787" y="49954"/>
                </a:lnTo>
                <a:lnTo>
                  <a:pt x="389685" y="84608"/>
                </a:lnTo>
                <a:lnTo>
                  <a:pt x="412721" y="125554"/>
                </a:lnTo>
                <a:lnTo>
                  <a:pt x="425687" y="170633"/>
                </a:lnTo>
                <a:lnTo>
                  <a:pt x="427002" y="179949"/>
                </a:lnTo>
                <a:lnTo>
                  <a:pt x="425463" y="222940"/>
                </a:lnTo>
                <a:lnTo>
                  <a:pt x="412030" y="263548"/>
                </a:lnTo>
                <a:lnTo>
                  <a:pt x="387961" y="300288"/>
                </a:lnTo>
                <a:lnTo>
                  <a:pt x="354511" y="331677"/>
                </a:lnTo>
                <a:lnTo>
                  <a:pt x="312937" y="356232"/>
                </a:lnTo>
                <a:lnTo>
                  <a:pt x="264493" y="372470"/>
                </a:lnTo>
                <a:lnTo>
                  <a:pt x="211233" y="3798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692" y="5164306"/>
            <a:ext cx="404495" cy="401955"/>
          </a:xfrm>
          <a:custGeom>
            <a:avLst/>
            <a:gdLst/>
            <a:ahLst/>
            <a:cxnLst/>
            <a:rect l="l" t="t" r="r" b="b"/>
            <a:pathLst>
              <a:path w="404495" h="401954">
                <a:moveTo>
                  <a:pt x="201850" y="401561"/>
                </a:moveTo>
                <a:lnTo>
                  <a:pt x="157239" y="396245"/>
                </a:lnTo>
                <a:lnTo>
                  <a:pt x="115467" y="380885"/>
                </a:lnTo>
                <a:lnTo>
                  <a:pt x="77986" y="356901"/>
                </a:lnTo>
                <a:lnTo>
                  <a:pt x="46247" y="325714"/>
                </a:lnTo>
                <a:lnTo>
                  <a:pt x="21701" y="288741"/>
                </a:lnTo>
                <a:lnTo>
                  <a:pt x="5802" y="247402"/>
                </a:lnTo>
                <a:lnTo>
                  <a:pt x="0" y="203118"/>
                </a:lnTo>
                <a:lnTo>
                  <a:pt x="5369" y="157403"/>
                </a:lnTo>
                <a:lnTo>
                  <a:pt x="21052" y="115078"/>
                </a:lnTo>
                <a:lnTo>
                  <a:pt x="45737" y="77450"/>
                </a:lnTo>
                <a:lnTo>
                  <a:pt x="78112" y="45824"/>
                </a:lnTo>
                <a:lnTo>
                  <a:pt x="116864" y="21503"/>
                </a:lnTo>
                <a:lnTo>
                  <a:pt x="160680" y="5793"/>
                </a:lnTo>
                <a:lnTo>
                  <a:pt x="208250" y="0"/>
                </a:lnTo>
                <a:lnTo>
                  <a:pt x="260047" y="5912"/>
                </a:lnTo>
                <a:lnTo>
                  <a:pt x="306666" y="23850"/>
                </a:lnTo>
                <a:lnTo>
                  <a:pt x="346249" y="52091"/>
                </a:lnTo>
                <a:lnTo>
                  <a:pt x="376941" y="88912"/>
                </a:lnTo>
                <a:lnTo>
                  <a:pt x="396886" y="132591"/>
                </a:lnTo>
                <a:lnTo>
                  <a:pt x="404226" y="181404"/>
                </a:lnTo>
                <a:lnTo>
                  <a:pt x="398626" y="227910"/>
                </a:lnTo>
                <a:lnTo>
                  <a:pt x="382292" y="272631"/>
                </a:lnTo>
                <a:lnTo>
                  <a:pt x="357002" y="313625"/>
                </a:lnTo>
                <a:lnTo>
                  <a:pt x="324534" y="348955"/>
                </a:lnTo>
                <a:lnTo>
                  <a:pt x="286668" y="376680"/>
                </a:lnTo>
                <a:lnTo>
                  <a:pt x="245180" y="394862"/>
                </a:lnTo>
                <a:lnTo>
                  <a:pt x="201850" y="40156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1555" y="5176670"/>
            <a:ext cx="417195" cy="376555"/>
          </a:xfrm>
          <a:custGeom>
            <a:avLst/>
            <a:gdLst/>
            <a:ahLst/>
            <a:cxnLst/>
            <a:rect l="l" t="t" r="r" b="b"/>
            <a:pathLst>
              <a:path w="417195" h="376554">
                <a:moveTo>
                  <a:pt x="204473" y="376003"/>
                </a:moveTo>
                <a:lnTo>
                  <a:pt x="151332" y="370741"/>
                </a:lnTo>
                <a:lnTo>
                  <a:pt x="105485" y="357874"/>
                </a:lnTo>
                <a:lnTo>
                  <a:pt x="67343" y="337777"/>
                </a:lnTo>
                <a:lnTo>
                  <a:pt x="37314" y="310820"/>
                </a:lnTo>
                <a:lnTo>
                  <a:pt x="15807" y="277376"/>
                </a:lnTo>
                <a:lnTo>
                  <a:pt x="3233" y="237819"/>
                </a:lnTo>
                <a:lnTo>
                  <a:pt x="0" y="192521"/>
                </a:lnTo>
                <a:lnTo>
                  <a:pt x="7073" y="146373"/>
                </a:lnTo>
                <a:lnTo>
                  <a:pt x="24356" y="104710"/>
                </a:lnTo>
                <a:lnTo>
                  <a:pt x="50662" y="68570"/>
                </a:lnTo>
                <a:lnTo>
                  <a:pt x="84807" y="38992"/>
                </a:lnTo>
                <a:lnTo>
                  <a:pt x="125604" y="17012"/>
                </a:lnTo>
                <a:lnTo>
                  <a:pt x="171868" y="3669"/>
                </a:lnTo>
                <a:lnTo>
                  <a:pt x="222413" y="0"/>
                </a:lnTo>
                <a:lnTo>
                  <a:pt x="270219" y="5868"/>
                </a:lnTo>
                <a:lnTo>
                  <a:pt x="312794" y="19990"/>
                </a:lnTo>
                <a:lnTo>
                  <a:pt x="349276" y="41546"/>
                </a:lnTo>
                <a:lnTo>
                  <a:pt x="378803" y="69720"/>
                </a:lnTo>
                <a:lnTo>
                  <a:pt x="400512" y="103694"/>
                </a:lnTo>
                <a:lnTo>
                  <a:pt x="413540" y="142649"/>
                </a:lnTo>
                <a:lnTo>
                  <a:pt x="417025" y="185767"/>
                </a:lnTo>
                <a:lnTo>
                  <a:pt x="409573" y="226827"/>
                </a:lnTo>
                <a:lnTo>
                  <a:pt x="391284" y="266128"/>
                </a:lnTo>
                <a:lnTo>
                  <a:pt x="364078" y="301948"/>
                </a:lnTo>
                <a:lnTo>
                  <a:pt x="329874" y="332567"/>
                </a:lnTo>
                <a:lnTo>
                  <a:pt x="290593" y="356263"/>
                </a:lnTo>
                <a:lnTo>
                  <a:pt x="248152" y="371315"/>
                </a:lnTo>
                <a:lnTo>
                  <a:pt x="204473" y="37600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686" y="5179059"/>
            <a:ext cx="417195" cy="370840"/>
          </a:xfrm>
          <a:custGeom>
            <a:avLst/>
            <a:gdLst/>
            <a:ahLst/>
            <a:cxnLst/>
            <a:rect l="l" t="t" r="r" b="b"/>
            <a:pathLst>
              <a:path w="417195" h="370839">
                <a:moveTo>
                  <a:pt x="217763" y="370511"/>
                </a:moveTo>
                <a:lnTo>
                  <a:pt x="171521" y="360003"/>
                </a:lnTo>
                <a:lnTo>
                  <a:pt x="105348" y="335418"/>
                </a:lnTo>
                <a:lnTo>
                  <a:pt x="48774" y="299223"/>
                </a:lnTo>
                <a:lnTo>
                  <a:pt x="20729" y="262513"/>
                </a:lnTo>
                <a:lnTo>
                  <a:pt x="4665" y="222555"/>
                </a:lnTo>
                <a:lnTo>
                  <a:pt x="0" y="181168"/>
                </a:lnTo>
                <a:lnTo>
                  <a:pt x="6153" y="140170"/>
                </a:lnTo>
                <a:lnTo>
                  <a:pt x="22546" y="101377"/>
                </a:lnTo>
                <a:lnTo>
                  <a:pt x="48597" y="66609"/>
                </a:lnTo>
                <a:lnTo>
                  <a:pt x="83726" y="37682"/>
                </a:lnTo>
                <a:lnTo>
                  <a:pt x="127353" y="16415"/>
                </a:lnTo>
                <a:lnTo>
                  <a:pt x="164974" y="6584"/>
                </a:lnTo>
                <a:lnTo>
                  <a:pt x="203309" y="0"/>
                </a:lnTo>
                <a:lnTo>
                  <a:pt x="256950" y="3306"/>
                </a:lnTo>
                <a:lnTo>
                  <a:pt x="303570" y="13933"/>
                </a:lnTo>
                <a:lnTo>
                  <a:pt x="343000" y="32944"/>
                </a:lnTo>
                <a:lnTo>
                  <a:pt x="375067" y="61400"/>
                </a:lnTo>
                <a:lnTo>
                  <a:pt x="399600" y="100364"/>
                </a:lnTo>
                <a:lnTo>
                  <a:pt x="416029" y="152301"/>
                </a:lnTo>
                <a:lnTo>
                  <a:pt x="416622" y="202923"/>
                </a:lnTo>
                <a:lnTo>
                  <a:pt x="401518" y="251773"/>
                </a:lnTo>
                <a:lnTo>
                  <a:pt x="370854" y="298392"/>
                </a:lnTo>
                <a:lnTo>
                  <a:pt x="337202" y="331769"/>
                </a:lnTo>
                <a:lnTo>
                  <a:pt x="300523" y="355507"/>
                </a:lnTo>
                <a:lnTo>
                  <a:pt x="260737" y="368717"/>
                </a:lnTo>
                <a:lnTo>
                  <a:pt x="217763" y="3705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9220" y="5167734"/>
            <a:ext cx="387350" cy="393700"/>
          </a:xfrm>
          <a:custGeom>
            <a:avLst/>
            <a:gdLst/>
            <a:ahLst/>
            <a:cxnLst/>
            <a:rect l="l" t="t" r="r" b="b"/>
            <a:pathLst>
              <a:path w="387350" h="393700">
                <a:moveTo>
                  <a:pt x="167859" y="393457"/>
                </a:moveTo>
                <a:lnTo>
                  <a:pt x="119070" y="387481"/>
                </a:lnTo>
                <a:lnTo>
                  <a:pt x="77945" y="369892"/>
                </a:lnTo>
                <a:lnTo>
                  <a:pt x="44981" y="341197"/>
                </a:lnTo>
                <a:lnTo>
                  <a:pt x="20671" y="301905"/>
                </a:lnTo>
                <a:lnTo>
                  <a:pt x="5512" y="252523"/>
                </a:lnTo>
                <a:lnTo>
                  <a:pt x="0" y="193560"/>
                </a:lnTo>
                <a:lnTo>
                  <a:pt x="4517" y="148046"/>
                </a:lnTo>
                <a:lnTo>
                  <a:pt x="18335" y="106897"/>
                </a:lnTo>
                <a:lnTo>
                  <a:pt x="40504" y="71065"/>
                </a:lnTo>
                <a:lnTo>
                  <a:pt x="70072" y="41505"/>
                </a:lnTo>
                <a:lnTo>
                  <a:pt x="106089" y="19172"/>
                </a:lnTo>
                <a:lnTo>
                  <a:pt x="147604" y="5018"/>
                </a:lnTo>
                <a:lnTo>
                  <a:pt x="193667" y="0"/>
                </a:lnTo>
                <a:lnTo>
                  <a:pt x="245241" y="6178"/>
                </a:lnTo>
                <a:lnTo>
                  <a:pt x="291309" y="23696"/>
                </a:lnTo>
                <a:lnTo>
                  <a:pt x="330197" y="51026"/>
                </a:lnTo>
                <a:lnTo>
                  <a:pt x="360229" y="86642"/>
                </a:lnTo>
                <a:lnTo>
                  <a:pt x="379729" y="129017"/>
                </a:lnTo>
                <a:lnTo>
                  <a:pt x="387021" y="176624"/>
                </a:lnTo>
                <a:lnTo>
                  <a:pt x="380997" y="222091"/>
                </a:lnTo>
                <a:lnTo>
                  <a:pt x="363190" y="266056"/>
                </a:lnTo>
                <a:lnTo>
                  <a:pt x="335612" y="306523"/>
                </a:lnTo>
                <a:lnTo>
                  <a:pt x="300277" y="341494"/>
                </a:lnTo>
                <a:lnTo>
                  <a:pt x="259198" y="368972"/>
                </a:lnTo>
                <a:lnTo>
                  <a:pt x="214387" y="386959"/>
                </a:lnTo>
                <a:lnTo>
                  <a:pt x="167859" y="39345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06723" y="5182280"/>
            <a:ext cx="413384" cy="365125"/>
          </a:xfrm>
          <a:custGeom>
            <a:avLst/>
            <a:gdLst/>
            <a:ahLst/>
            <a:cxnLst/>
            <a:rect l="l" t="t" r="r" b="b"/>
            <a:pathLst>
              <a:path w="413384" h="365125">
                <a:moveTo>
                  <a:pt x="223803" y="364570"/>
                </a:moveTo>
                <a:lnTo>
                  <a:pt x="164921" y="362496"/>
                </a:lnTo>
                <a:lnTo>
                  <a:pt x="114769" y="352797"/>
                </a:lnTo>
                <a:lnTo>
                  <a:pt x="72808" y="333628"/>
                </a:lnTo>
                <a:lnTo>
                  <a:pt x="39695" y="306171"/>
                </a:lnTo>
                <a:lnTo>
                  <a:pt x="16086" y="271605"/>
                </a:lnTo>
                <a:lnTo>
                  <a:pt x="2635" y="231112"/>
                </a:lnTo>
                <a:lnTo>
                  <a:pt x="0" y="185871"/>
                </a:lnTo>
                <a:lnTo>
                  <a:pt x="10269" y="139231"/>
                </a:lnTo>
                <a:lnTo>
                  <a:pt x="33296" y="95454"/>
                </a:lnTo>
                <a:lnTo>
                  <a:pt x="66383" y="57091"/>
                </a:lnTo>
                <a:lnTo>
                  <a:pt x="106831" y="26693"/>
                </a:lnTo>
                <a:lnTo>
                  <a:pt x="151942" y="6812"/>
                </a:lnTo>
                <a:lnTo>
                  <a:pt x="199018" y="0"/>
                </a:lnTo>
                <a:lnTo>
                  <a:pt x="246819" y="4884"/>
                </a:lnTo>
                <a:lnTo>
                  <a:pt x="290278" y="17772"/>
                </a:lnTo>
                <a:lnTo>
                  <a:pt x="328557" y="37679"/>
                </a:lnTo>
                <a:lnTo>
                  <a:pt x="360818" y="63620"/>
                </a:lnTo>
                <a:lnTo>
                  <a:pt x="386225" y="94610"/>
                </a:lnTo>
                <a:lnTo>
                  <a:pt x="403938" y="129663"/>
                </a:lnTo>
                <a:lnTo>
                  <a:pt x="413122" y="167794"/>
                </a:lnTo>
                <a:lnTo>
                  <a:pt x="412937" y="208019"/>
                </a:lnTo>
                <a:lnTo>
                  <a:pt x="402547" y="249352"/>
                </a:lnTo>
                <a:lnTo>
                  <a:pt x="380822" y="292344"/>
                </a:lnTo>
                <a:lnTo>
                  <a:pt x="352504" y="324401"/>
                </a:lnTo>
                <a:lnTo>
                  <a:pt x="317175" y="346483"/>
                </a:lnTo>
                <a:lnTo>
                  <a:pt x="274415" y="359552"/>
                </a:lnTo>
                <a:lnTo>
                  <a:pt x="223803" y="36457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2473" y="5169085"/>
            <a:ext cx="392430" cy="391795"/>
          </a:xfrm>
          <a:custGeom>
            <a:avLst/>
            <a:gdLst/>
            <a:ahLst/>
            <a:cxnLst/>
            <a:rect l="l" t="t" r="r" b="b"/>
            <a:pathLst>
              <a:path w="392429" h="391795">
                <a:moveTo>
                  <a:pt x="180868" y="391380"/>
                </a:moveTo>
                <a:lnTo>
                  <a:pt x="139363" y="385864"/>
                </a:lnTo>
                <a:lnTo>
                  <a:pt x="101140" y="370159"/>
                </a:lnTo>
                <a:lnTo>
                  <a:pt x="67365" y="345523"/>
                </a:lnTo>
                <a:lnTo>
                  <a:pt x="39199" y="313215"/>
                </a:lnTo>
                <a:lnTo>
                  <a:pt x="17808" y="274495"/>
                </a:lnTo>
                <a:lnTo>
                  <a:pt x="4353" y="230623"/>
                </a:lnTo>
                <a:lnTo>
                  <a:pt x="0" y="182858"/>
                </a:lnTo>
                <a:lnTo>
                  <a:pt x="5537" y="139792"/>
                </a:lnTo>
                <a:lnTo>
                  <a:pt x="20471" y="100807"/>
                </a:lnTo>
                <a:lnTo>
                  <a:pt x="43766" y="66844"/>
                </a:lnTo>
                <a:lnTo>
                  <a:pt x="74387" y="38842"/>
                </a:lnTo>
                <a:lnTo>
                  <a:pt x="111300" y="17741"/>
                </a:lnTo>
                <a:lnTo>
                  <a:pt x="153468" y="4480"/>
                </a:lnTo>
                <a:lnTo>
                  <a:pt x="199857" y="0"/>
                </a:lnTo>
                <a:lnTo>
                  <a:pt x="251944" y="6477"/>
                </a:lnTo>
                <a:lnTo>
                  <a:pt x="298284" y="24808"/>
                </a:lnTo>
                <a:lnTo>
                  <a:pt x="337187" y="53338"/>
                </a:lnTo>
                <a:lnTo>
                  <a:pt x="366963" y="90413"/>
                </a:lnTo>
                <a:lnTo>
                  <a:pt x="385921" y="134380"/>
                </a:lnTo>
                <a:lnTo>
                  <a:pt x="392371" y="183586"/>
                </a:lnTo>
                <a:lnTo>
                  <a:pt x="385659" y="226272"/>
                </a:lnTo>
                <a:lnTo>
                  <a:pt x="367572" y="268081"/>
                </a:lnTo>
                <a:lnTo>
                  <a:pt x="340233" y="306939"/>
                </a:lnTo>
                <a:lnTo>
                  <a:pt x="305768" y="340771"/>
                </a:lnTo>
                <a:lnTo>
                  <a:pt x="266302" y="367504"/>
                </a:lnTo>
                <a:lnTo>
                  <a:pt x="223960" y="385065"/>
                </a:lnTo>
                <a:lnTo>
                  <a:pt x="180868" y="39138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2009" y="5173657"/>
            <a:ext cx="389255" cy="382905"/>
          </a:xfrm>
          <a:custGeom>
            <a:avLst/>
            <a:gdLst/>
            <a:ahLst/>
            <a:cxnLst/>
            <a:rect l="l" t="t" r="r" b="b"/>
            <a:pathLst>
              <a:path w="389254" h="382904">
                <a:moveTo>
                  <a:pt x="167859" y="382340"/>
                </a:moveTo>
                <a:lnTo>
                  <a:pt x="120163" y="375739"/>
                </a:lnTo>
                <a:lnTo>
                  <a:pt x="79134" y="357751"/>
                </a:lnTo>
                <a:lnTo>
                  <a:pt x="45689" y="329392"/>
                </a:lnTo>
                <a:lnTo>
                  <a:pt x="20741" y="291673"/>
                </a:lnTo>
                <a:lnTo>
                  <a:pt x="5206" y="245608"/>
                </a:lnTo>
                <a:lnTo>
                  <a:pt x="0" y="192209"/>
                </a:lnTo>
                <a:lnTo>
                  <a:pt x="5047" y="146345"/>
                </a:lnTo>
                <a:lnTo>
                  <a:pt x="19231" y="105160"/>
                </a:lnTo>
                <a:lnTo>
                  <a:pt x="41658" y="69526"/>
                </a:lnTo>
                <a:lnTo>
                  <a:pt x="71430" y="40319"/>
                </a:lnTo>
                <a:lnTo>
                  <a:pt x="107654" y="18413"/>
                </a:lnTo>
                <a:lnTo>
                  <a:pt x="149432" y="4682"/>
                </a:lnTo>
                <a:lnTo>
                  <a:pt x="195871" y="0"/>
                </a:lnTo>
                <a:lnTo>
                  <a:pt x="247945" y="6322"/>
                </a:lnTo>
                <a:lnTo>
                  <a:pt x="295106" y="24157"/>
                </a:lnTo>
                <a:lnTo>
                  <a:pt x="335063" y="51805"/>
                </a:lnTo>
                <a:lnTo>
                  <a:pt x="365525" y="87565"/>
                </a:lnTo>
                <a:lnTo>
                  <a:pt x="384202" y="129738"/>
                </a:lnTo>
                <a:lnTo>
                  <a:pt x="388804" y="176624"/>
                </a:lnTo>
                <a:lnTo>
                  <a:pt x="382522" y="220843"/>
                </a:lnTo>
                <a:lnTo>
                  <a:pt x="369098" y="263207"/>
                </a:lnTo>
                <a:lnTo>
                  <a:pt x="347760" y="301864"/>
                </a:lnTo>
                <a:lnTo>
                  <a:pt x="317738" y="334960"/>
                </a:lnTo>
                <a:lnTo>
                  <a:pt x="278261" y="360640"/>
                </a:lnTo>
                <a:lnTo>
                  <a:pt x="228558" y="377052"/>
                </a:lnTo>
                <a:lnTo>
                  <a:pt x="167859" y="38234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0672" y="5170644"/>
            <a:ext cx="379095" cy="388620"/>
          </a:xfrm>
          <a:custGeom>
            <a:avLst/>
            <a:gdLst/>
            <a:ahLst/>
            <a:cxnLst/>
            <a:rect l="l" t="t" r="r" b="b"/>
            <a:pathLst>
              <a:path w="379095" h="388620">
                <a:moveTo>
                  <a:pt x="186638" y="388159"/>
                </a:moveTo>
                <a:lnTo>
                  <a:pt x="145430" y="382274"/>
                </a:lnTo>
                <a:lnTo>
                  <a:pt x="106537" y="365738"/>
                </a:lnTo>
                <a:lnTo>
                  <a:pt x="71480" y="340225"/>
                </a:lnTo>
                <a:lnTo>
                  <a:pt x="41778" y="307411"/>
                </a:lnTo>
                <a:lnTo>
                  <a:pt x="18951" y="268972"/>
                </a:lnTo>
                <a:lnTo>
                  <a:pt x="4519" y="226585"/>
                </a:lnTo>
                <a:lnTo>
                  <a:pt x="0" y="181923"/>
                </a:lnTo>
                <a:lnTo>
                  <a:pt x="420" y="172877"/>
                </a:lnTo>
                <a:lnTo>
                  <a:pt x="9113" y="128597"/>
                </a:lnTo>
                <a:lnTo>
                  <a:pt x="28317" y="87692"/>
                </a:lnTo>
                <a:lnTo>
                  <a:pt x="56916" y="52555"/>
                </a:lnTo>
                <a:lnTo>
                  <a:pt x="93216" y="25273"/>
                </a:lnTo>
                <a:lnTo>
                  <a:pt x="135065" y="7460"/>
                </a:lnTo>
                <a:lnTo>
                  <a:pt x="180013" y="151"/>
                </a:lnTo>
                <a:lnTo>
                  <a:pt x="189156" y="0"/>
                </a:lnTo>
                <a:lnTo>
                  <a:pt x="239527" y="6520"/>
                </a:lnTo>
                <a:lnTo>
                  <a:pt x="284969" y="24873"/>
                </a:lnTo>
                <a:lnTo>
                  <a:pt x="323562" y="53247"/>
                </a:lnTo>
                <a:lnTo>
                  <a:pt x="353387" y="89828"/>
                </a:lnTo>
                <a:lnTo>
                  <a:pt x="372522" y="132805"/>
                </a:lnTo>
                <a:lnTo>
                  <a:pt x="379047" y="180365"/>
                </a:lnTo>
                <a:lnTo>
                  <a:pt x="373377" y="226552"/>
                </a:lnTo>
                <a:lnTo>
                  <a:pt x="358107" y="269722"/>
                </a:lnTo>
                <a:lnTo>
                  <a:pt x="334633" y="308385"/>
                </a:lnTo>
                <a:lnTo>
                  <a:pt x="304353" y="341051"/>
                </a:lnTo>
                <a:lnTo>
                  <a:pt x="268663" y="366228"/>
                </a:lnTo>
                <a:lnTo>
                  <a:pt x="228959" y="382428"/>
                </a:lnTo>
                <a:lnTo>
                  <a:pt x="186638" y="38815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8044" y="5185085"/>
            <a:ext cx="390525" cy="360045"/>
          </a:xfrm>
          <a:custGeom>
            <a:avLst/>
            <a:gdLst/>
            <a:ahLst/>
            <a:cxnLst/>
            <a:rect l="l" t="t" r="r" b="b"/>
            <a:pathLst>
              <a:path w="390525" h="360045">
                <a:moveTo>
                  <a:pt x="209089" y="359483"/>
                </a:moveTo>
                <a:lnTo>
                  <a:pt x="159375" y="353889"/>
                </a:lnTo>
                <a:lnTo>
                  <a:pt x="114462" y="339628"/>
                </a:lnTo>
                <a:lnTo>
                  <a:pt x="75438" y="317675"/>
                </a:lnTo>
                <a:lnTo>
                  <a:pt x="43392" y="289006"/>
                </a:lnTo>
                <a:lnTo>
                  <a:pt x="19411" y="254599"/>
                </a:lnTo>
                <a:lnTo>
                  <a:pt x="4584" y="215427"/>
                </a:lnTo>
                <a:lnTo>
                  <a:pt x="0" y="172469"/>
                </a:lnTo>
                <a:lnTo>
                  <a:pt x="7458" y="124960"/>
                </a:lnTo>
                <a:lnTo>
                  <a:pt x="27110" y="83102"/>
                </a:lnTo>
                <a:lnTo>
                  <a:pt x="57386" y="48286"/>
                </a:lnTo>
                <a:lnTo>
                  <a:pt x="96721" y="21903"/>
                </a:lnTo>
                <a:lnTo>
                  <a:pt x="143545" y="5343"/>
                </a:lnTo>
                <a:lnTo>
                  <a:pt x="196290" y="0"/>
                </a:lnTo>
                <a:lnTo>
                  <a:pt x="249892" y="6655"/>
                </a:lnTo>
                <a:lnTo>
                  <a:pt x="296944" y="24565"/>
                </a:lnTo>
                <a:lnTo>
                  <a:pt x="335981" y="52364"/>
                </a:lnTo>
                <a:lnTo>
                  <a:pt x="365541" y="88681"/>
                </a:lnTo>
                <a:lnTo>
                  <a:pt x="384161" y="132151"/>
                </a:lnTo>
                <a:lnTo>
                  <a:pt x="390378" y="181404"/>
                </a:lnTo>
                <a:lnTo>
                  <a:pt x="383215" y="227719"/>
                </a:lnTo>
                <a:lnTo>
                  <a:pt x="363986" y="270193"/>
                </a:lnTo>
                <a:lnTo>
                  <a:pt x="334827" y="306716"/>
                </a:lnTo>
                <a:lnTo>
                  <a:pt x="297868" y="335179"/>
                </a:lnTo>
                <a:lnTo>
                  <a:pt x="255245" y="353471"/>
                </a:lnTo>
                <a:lnTo>
                  <a:pt x="209089" y="35948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1883" y="632435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268"/>
                </a:lnTo>
                <a:lnTo>
                  <a:pt x="269" y="1072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0015" y="681281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536"/>
                </a:moveTo>
                <a:lnTo>
                  <a:pt x="0" y="0"/>
                </a:lnTo>
                <a:lnTo>
                  <a:pt x="1348" y="1608"/>
                </a:lnTo>
                <a:lnTo>
                  <a:pt x="53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2732" y="689109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536"/>
                </a:moveTo>
                <a:lnTo>
                  <a:pt x="269" y="268"/>
                </a:lnTo>
                <a:lnTo>
                  <a:pt x="269" y="0"/>
                </a:lnTo>
                <a:lnTo>
                  <a:pt x="539" y="536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2442" y="6630782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804"/>
                </a:moveTo>
                <a:lnTo>
                  <a:pt x="0" y="0"/>
                </a:lnTo>
                <a:lnTo>
                  <a:pt x="269" y="268"/>
                </a:lnTo>
                <a:lnTo>
                  <a:pt x="269" y="1340"/>
                </a:lnTo>
                <a:lnTo>
                  <a:pt x="0" y="804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0530" y="6181203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079" y="3746"/>
                </a:moveTo>
                <a:lnTo>
                  <a:pt x="812" y="1600"/>
                </a:lnTo>
                <a:lnTo>
                  <a:pt x="812" y="800"/>
                </a:lnTo>
                <a:lnTo>
                  <a:pt x="0" y="2679"/>
                </a:lnTo>
                <a:lnTo>
                  <a:pt x="0" y="4559"/>
                </a:lnTo>
                <a:lnTo>
                  <a:pt x="266" y="6426"/>
                </a:lnTo>
                <a:lnTo>
                  <a:pt x="1079" y="6426"/>
                </a:lnTo>
                <a:lnTo>
                  <a:pt x="1079" y="3746"/>
                </a:lnTo>
                <a:close/>
              </a:path>
              <a:path w="1904" h="6985">
                <a:moveTo>
                  <a:pt x="1079" y="0"/>
                </a:moveTo>
                <a:lnTo>
                  <a:pt x="812" y="533"/>
                </a:lnTo>
                <a:lnTo>
                  <a:pt x="1079" y="266"/>
                </a:lnTo>
                <a:lnTo>
                  <a:pt x="1079" y="0"/>
                </a:lnTo>
                <a:close/>
              </a:path>
              <a:path w="1904" h="6985">
                <a:moveTo>
                  <a:pt x="1612" y="2146"/>
                </a:moveTo>
                <a:lnTo>
                  <a:pt x="1079" y="2946"/>
                </a:lnTo>
                <a:lnTo>
                  <a:pt x="1079" y="3746"/>
                </a:lnTo>
                <a:lnTo>
                  <a:pt x="1612" y="214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6778" y="591792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0"/>
                </a:lnTo>
                <a:lnTo>
                  <a:pt x="539" y="268"/>
                </a:lnTo>
                <a:lnTo>
                  <a:pt x="539" y="804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1442" y="663721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536"/>
                </a:moveTo>
                <a:lnTo>
                  <a:pt x="0" y="0"/>
                </a:lnTo>
                <a:lnTo>
                  <a:pt x="269" y="268"/>
                </a:lnTo>
                <a:lnTo>
                  <a:pt x="26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5410" y="596028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68"/>
                </a:moveTo>
                <a:lnTo>
                  <a:pt x="269" y="0"/>
                </a:lnTo>
                <a:lnTo>
                  <a:pt x="1348" y="536"/>
                </a:lnTo>
                <a:lnTo>
                  <a:pt x="0" y="26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1363" y="681442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539" y="536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7067" y="69634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36"/>
                </a:moveTo>
                <a:lnTo>
                  <a:pt x="0" y="268"/>
                </a:lnTo>
                <a:lnTo>
                  <a:pt x="269" y="268"/>
                </a:lnTo>
                <a:lnTo>
                  <a:pt x="809" y="0"/>
                </a:lnTo>
                <a:lnTo>
                  <a:pt x="1078" y="0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99780" y="70087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608"/>
                </a:moveTo>
                <a:lnTo>
                  <a:pt x="809" y="0"/>
                </a:lnTo>
                <a:lnTo>
                  <a:pt x="1078" y="0"/>
                </a:lnTo>
                <a:lnTo>
                  <a:pt x="1348" y="268"/>
                </a:lnTo>
                <a:lnTo>
                  <a:pt x="0" y="160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749582" y="5893263"/>
            <a:ext cx="399415" cy="1314450"/>
            <a:chOff x="3749582" y="5893263"/>
            <a:chExt cx="399415" cy="1314450"/>
          </a:xfrm>
        </p:grpSpPr>
        <p:sp>
          <p:nvSpPr>
            <p:cNvPr id="30" name="object 30"/>
            <p:cNvSpPr/>
            <p:nvPr/>
          </p:nvSpPr>
          <p:spPr>
            <a:xfrm>
              <a:off x="3910101" y="5893269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60" h="1297940">
                  <a:moveTo>
                    <a:pt x="43205" y="1197559"/>
                  </a:moveTo>
                  <a:lnTo>
                    <a:pt x="41313" y="1201585"/>
                  </a:lnTo>
                  <a:lnTo>
                    <a:pt x="41313" y="1202118"/>
                  </a:lnTo>
                  <a:lnTo>
                    <a:pt x="43205" y="1197559"/>
                  </a:lnTo>
                  <a:close/>
                </a:path>
                <a:path w="238760" h="1297940">
                  <a:moveTo>
                    <a:pt x="52070" y="1149578"/>
                  </a:moveTo>
                  <a:lnTo>
                    <a:pt x="50800" y="1141260"/>
                  </a:lnTo>
                  <a:lnTo>
                    <a:pt x="50800" y="1146467"/>
                  </a:lnTo>
                  <a:lnTo>
                    <a:pt x="49530" y="1156550"/>
                  </a:lnTo>
                  <a:lnTo>
                    <a:pt x="50800" y="1156817"/>
                  </a:lnTo>
                  <a:lnTo>
                    <a:pt x="52070" y="1149578"/>
                  </a:lnTo>
                  <a:close/>
                </a:path>
                <a:path w="238760" h="1297940">
                  <a:moveTo>
                    <a:pt x="58420" y="1078801"/>
                  </a:moveTo>
                  <a:lnTo>
                    <a:pt x="58293" y="1080389"/>
                  </a:lnTo>
                  <a:lnTo>
                    <a:pt x="58420" y="1080947"/>
                  </a:lnTo>
                  <a:lnTo>
                    <a:pt x="58420" y="1078801"/>
                  </a:lnTo>
                  <a:close/>
                </a:path>
                <a:path w="238760" h="1297940">
                  <a:moveTo>
                    <a:pt x="69850" y="934567"/>
                  </a:moveTo>
                  <a:lnTo>
                    <a:pt x="69621" y="934859"/>
                  </a:lnTo>
                  <a:lnTo>
                    <a:pt x="69850" y="936447"/>
                  </a:lnTo>
                  <a:lnTo>
                    <a:pt x="69850" y="934567"/>
                  </a:lnTo>
                  <a:close/>
                </a:path>
                <a:path w="238760" h="1297940">
                  <a:moveTo>
                    <a:pt x="71120" y="823302"/>
                  </a:moveTo>
                  <a:lnTo>
                    <a:pt x="67614" y="826516"/>
                  </a:lnTo>
                  <a:lnTo>
                    <a:pt x="69850" y="828395"/>
                  </a:lnTo>
                  <a:lnTo>
                    <a:pt x="71120" y="823302"/>
                  </a:lnTo>
                  <a:close/>
                </a:path>
                <a:path w="238760" h="1297940">
                  <a:moveTo>
                    <a:pt x="72390" y="939393"/>
                  </a:moveTo>
                  <a:lnTo>
                    <a:pt x="69850" y="932954"/>
                  </a:lnTo>
                  <a:lnTo>
                    <a:pt x="69850" y="934567"/>
                  </a:lnTo>
                  <a:lnTo>
                    <a:pt x="72390" y="939393"/>
                  </a:lnTo>
                  <a:close/>
                </a:path>
                <a:path w="238760" h="1297940">
                  <a:moveTo>
                    <a:pt x="73660" y="1175308"/>
                  </a:moveTo>
                  <a:lnTo>
                    <a:pt x="68580" y="1178255"/>
                  </a:lnTo>
                  <a:lnTo>
                    <a:pt x="71120" y="1177721"/>
                  </a:lnTo>
                  <a:lnTo>
                    <a:pt x="73660" y="1176121"/>
                  </a:lnTo>
                  <a:lnTo>
                    <a:pt x="73660" y="1175308"/>
                  </a:lnTo>
                  <a:close/>
                </a:path>
                <a:path w="238760" h="1297940">
                  <a:moveTo>
                    <a:pt x="73660" y="737247"/>
                  </a:moveTo>
                  <a:lnTo>
                    <a:pt x="73342" y="737184"/>
                  </a:lnTo>
                  <a:lnTo>
                    <a:pt x="73660" y="737514"/>
                  </a:lnTo>
                  <a:lnTo>
                    <a:pt x="73660" y="737247"/>
                  </a:lnTo>
                  <a:close/>
                </a:path>
                <a:path w="238760" h="1297940">
                  <a:moveTo>
                    <a:pt x="82550" y="121450"/>
                  </a:moveTo>
                  <a:lnTo>
                    <a:pt x="82067" y="122351"/>
                  </a:lnTo>
                  <a:lnTo>
                    <a:pt x="82550" y="124663"/>
                  </a:lnTo>
                  <a:lnTo>
                    <a:pt x="82550" y="121450"/>
                  </a:lnTo>
                  <a:close/>
                </a:path>
                <a:path w="238760" h="1297940">
                  <a:moveTo>
                    <a:pt x="83820" y="401332"/>
                  </a:moveTo>
                  <a:lnTo>
                    <a:pt x="83680" y="402209"/>
                  </a:lnTo>
                  <a:lnTo>
                    <a:pt x="83820" y="403479"/>
                  </a:lnTo>
                  <a:lnTo>
                    <a:pt x="83820" y="401332"/>
                  </a:lnTo>
                  <a:close/>
                </a:path>
                <a:path w="238760" h="1297940">
                  <a:moveTo>
                    <a:pt x="106591" y="1153058"/>
                  </a:moveTo>
                  <a:lnTo>
                    <a:pt x="101739" y="1156004"/>
                  </a:lnTo>
                  <a:lnTo>
                    <a:pt x="101739" y="1156271"/>
                  </a:lnTo>
                  <a:lnTo>
                    <a:pt x="102819" y="1156271"/>
                  </a:lnTo>
                  <a:lnTo>
                    <a:pt x="104432" y="1154938"/>
                  </a:lnTo>
                  <a:lnTo>
                    <a:pt x="105778" y="1153858"/>
                  </a:lnTo>
                  <a:lnTo>
                    <a:pt x="106591" y="1153058"/>
                  </a:lnTo>
                  <a:close/>
                </a:path>
                <a:path w="238760" h="1297940">
                  <a:moveTo>
                    <a:pt x="181305" y="1143406"/>
                  </a:moveTo>
                  <a:lnTo>
                    <a:pt x="180771" y="1142873"/>
                  </a:lnTo>
                  <a:lnTo>
                    <a:pt x="180505" y="1143139"/>
                  </a:lnTo>
                  <a:lnTo>
                    <a:pt x="181038" y="1143939"/>
                  </a:lnTo>
                  <a:lnTo>
                    <a:pt x="181305" y="1143406"/>
                  </a:lnTo>
                  <a:close/>
                </a:path>
                <a:path w="238760" h="1297940">
                  <a:moveTo>
                    <a:pt x="191770" y="1113917"/>
                  </a:moveTo>
                  <a:lnTo>
                    <a:pt x="190500" y="1114183"/>
                  </a:lnTo>
                  <a:lnTo>
                    <a:pt x="190500" y="1114450"/>
                  </a:lnTo>
                  <a:lnTo>
                    <a:pt x="191770" y="1113917"/>
                  </a:lnTo>
                  <a:close/>
                </a:path>
                <a:path w="238760" h="1297940">
                  <a:moveTo>
                    <a:pt x="220421" y="1119276"/>
                  </a:moveTo>
                  <a:lnTo>
                    <a:pt x="219341" y="1119009"/>
                  </a:lnTo>
                  <a:lnTo>
                    <a:pt x="217462" y="1119009"/>
                  </a:lnTo>
                  <a:lnTo>
                    <a:pt x="215023" y="1120355"/>
                  </a:lnTo>
                  <a:lnTo>
                    <a:pt x="213144" y="1121422"/>
                  </a:lnTo>
                  <a:lnTo>
                    <a:pt x="216382" y="1120889"/>
                  </a:lnTo>
                  <a:lnTo>
                    <a:pt x="217995" y="1120355"/>
                  </a:lnTo>
                  <a:lnTo>
                    <a:pt x="220421" y="1119276"/>
                  </a:lnTo>
                  <a:close/>
                </a:path>
                <a:path w="238760" h="1297940">
                  <a:moveTo>
                    <a:pt x="238760" y="1105077"/>
                  </a:moveTo>
                  <a:lnTo>
                    <a:pt x="232410" y="1106944"/>
                  </a:lnTo>
                  <a:lnTo>
                    <a:pt x="223520" y="1108557"/>
                  </a:lnTo>
                  <a:lnTo>
                    <a:pt x="214630" y="1110437"/>
                  </a:lnTo>
                  <a:lnTo>
                    <a:pt x="205740" y="1112583"/>
                  </a:lnTo>
                  <a:lnTo>
                    <a:pt x="200660" y="1113116"/>
                  </a:lnTo>
                  <a:lnTo>
                    <a:pt x="210820" y="1108824"/>
                  </a:lnTo>
                  <a:lnTo>
                    <a:pt x="203200" y="1111504"/>
                  </a:lnTo>
                  <a:lnTo>
                    <a:pt x="200888" y="1111504"/>
                  </a:lnTo>
                  <a:lnTo>
                    <a:pt x="201002" y="1110970"/>
                  </a:lnTo>
                  <a:lnTo>
                    <a:pt x="199656" y="1112037"/>
                  </a:lnTo>
                  <a:lnTo>
                    <a:pt x="199923" y="1112304"/>
                  </a:lnTo>
                  <a:lnTo>
                    <a:pt x="200660" y="1112304"/>
                  </a:lnTo>
                  <a:lnTo>
                    <a:pt x="200660" y="1112583"/>
                  </a:lnTo>
                  <a:lnTo>
                    <a:pt x="194310" y="1114996"/>
                  </a:lnTo>
                  <a:lnTo>
                    <a:pt x="194310" y="1113383"/>
                  </a:lnTo>
                  <a:lnTo>
                    <a:pt x="191770" y="1113917"/>
                  </a:lnTo>
                  <a:lnTo>
                    <a:pt x="191770" y="1115529"/>
                  </a:lnTo>
                  <a:lnTo>
                    <a:pt x="190500" y="1116330"/>
                  </a:lnTo>
                  <a:lnTo>
                    <a:pt x="190500" y="1116063"/>
                  </a:lnTo>
                  <a:lnTo>
                    <a:pt x="187960" y="1117676"/>
                  </a:lnTo>
                  <a:lnTo>
                    <a:pt x="184150" y="1119543"/>
                  </a:lnTo>
                  <a:lnTo>
                    <a:pt x="181610" y="1120622"/>
                  </a:lnTo>
                  <a:lnTo>
                    <a:pt x="181610" y="1119276"/>
                  </a:lnTo>
                  <a:lnTo>
                    <a:pt x="180340" y="1121689"/>
                  </a:lnTo>
                  <a:lnTo>
                    <a:pt x="172720" y="1124648"/>
                  </a:lnTo>
                  <a:lnTo>
                    <a:pt x="156210" y="1130541"/>
                  </a:lnTo>
                  <a:lnTo>
                    <a:pt x="147320" y="1133221"/>
                  </a:lnTo>
                  <a:lnTo>
                    <a:pt x="144780" y="1135100"/>
                  </a:lnTo>
                  <a:lnTo>
                    <a:pt x="138430" y="1136980"/>
                  </a:lnTo>
                  <a:lnTo>
                    <a:pt x="133350" y="1143406"/>
                  </a:lnTo>
                  <a:lnTo>
                    <a:pt x="125730" y="1147165"/>
                  </a:lnTo>
                  <a:lnTo>
                    <a:pt x="120650" y="1150391"/>
                  </a:lnTo>
                  <a:lnTo>
                    <a:pt x="118110" y="1150912"/>
                  </a:lnTo>
                  <a:lnTo>
                    <a:pt x="115570" y="1150632"/>
                  </a:lnTo>
                  <a:lnTo>
                    <a:pt x="115570" y="1151991"/>
                  </a:lnTo>
                  <a:lnTo>
                    <a:pt x="113030" y="1154137"/>
                  </a:lnTo>
                  <a:lnTo>
                    <a:pt x="110490" y="1155204"/>
                  </a:lnTo>
                  <a:lnTo>
                    <a:pt x="107950" y="1156004"/>
                  </a:lnTo>
                  <a:lnTo>
                    <a:pt x="105422" y="1157084"/>
                  </a:lnTo>
                  <a:lnTo>
                    <a:pt x="102870" y="1157884"/>
                  </a:lnTo>
                  <a:lnTo>
                    <a:pt x="107365" y="1154798"/>
                  </a:lnTo>
                  <a:lnTo>
                    <a:pt x="107950" y="1154595"/>
                  </a:lnTo>
                  <a:lnTo>
                    <a:pt x="115570" y="1151991"/>
                  </a:lnTo>
                  <a:lnTo>
                    <a:pt x="115570" y="1150632"/>
                  </a:lnTo>
                  <a:lnTo>
                    <a:pt x="113030" y="1151445"/>
                  </a:lnTo>
                  <a:lnTo>
                    <a:pt x="105422" y="1155471"/>
                  </a:lnTo>
                  <a:lnTo>
                    <a:pt x="104140" y="1155471"/>
                  </a:lnTo>
                  <a:lnTo>
                    <a:pt x="100330" y="1157884"/>
                  </a:lnTo>
                  <a:lnTo>
                    <a:pt x="95250" y="1160564"/>
                  </a:lnTo>
                  <a:lnTo>
                    <a:pt x="91440" y="1162977"/>
                  </a:lnTo>
                  <a:lnTo>
                    <a:pt x="87630" y="1165656"/>
                  </a:lnTo>
                  <a:lnTo>
                    <a:pt x="83820" y="1168069"/>
                  </a:lnTo>
                  <a:lnTo>
                    <a:pt x="83820" y="1170216"/>
                  </a:lnTo>
                  <a:lnTo>
                    <a:pt x="73660" y="1176121"/>
                  </a:lnTo>
                  <a:lnTo>
                    <a:pt x="74930" y="1176388"/>
                  </a:lnTo>
                  <a:lnTo>
                    <a:pt x="69850" y="1178255"/>
                  </a:lnTo>
                  <a:lnTo>
                    <a:pt x="72390" y="1177988"/>
                  </a:lnTo>
                  <a:lnTo>
                    <a:pt x="74930" y="1177188"/>
                  </a:lnTo>
                  <a:lnTo>
                    <a:pt x="73660" y="1177988"/>
                  </a:lnTo>
                  <a:lnTo>
                    <a:pt x="72390" y="1179601"/>
                  </a:lnTo>
                  <a:lnTo>
                    <a:pt x="71120" y="1180134"/>
                  </a:lnTo>
                  <a:lnTo>
                    <a:pt x="71120" y="1180401"/>
                  </a:lnTo>
                  <a:lnTo>
                    <a:pt x="69850" y="1181214"/>
                  </a:lnTo>
                  <a:lnTo>
                    <a:pt x="68580" y="1181481"/>
                  </a:lnTo>
                  <a:lnTo>
                    <a:pt x="68580" y="1182281"/>
                  </a:lnTo>
                  <a:lnTo>
                    <a:pt x="66040" y="1183081"/>
                  </a:lnTo>
                  <a:lnTo>
                    <a:pt x="64770" y="1184160"/>
                  </a:lnTo>
                  <a:lnTo>
                    <a:pt x="62230" y="1184694"/>
                  </a:lnTo>
                  <a:lnTo>
                    <a:pt x="59690" y="1186040"/>
                  </a:lnTo>
                  <a:lnTo>
                    <a:pt x="57150" y="1186307"/>
                  </a:lnTo>
                  <a:lnTo>
                    <a:pt x="57150" y="1188173"/>
                  </a:lnTo>
                  <a:lnTo>
                    <a:pt x="55880" y="1190320"/>
                  </a:lnTo>
                  <a:lnTo>
                    <a:pt x="55880" y="1196225"/>
                  </a:lnTo>
                  <a:lnTo>
                    <a:pt x="54610" y="1197825"/>
                  </a:lnTo>
                  <a:lnTo>
                    <a:pt x="53340" y="1200238"/>
                  </a:lnTo>
                  <a:lnTo>
                    <a:pt x="52070" y="1199705"/>
                  </a:lnTo>
                  <a:lnTo>
                    <a:pt x="49530" y="1203998"/>
                  </a:lnTo>
                  <a:lnTo>
                    <a:pt x="48260" y="1203998"/>
                  </a:lnTo>
                  <a:lnTo>
                    <a:pt x="49530" y="1201851"/>
                  </a:lnTo>
                  <a:lnTo>
                    <a:pt x="49530" y="1201318"/>
                  </a:lnTo>
                  <a:lnTo>
                    <a:pt x="46990" y="1204531"/>
                  </a:lnTo>
                  <a:lnTo>
                    <a:pt x="44450" y="1206944"/>
                  </a:lnTo>
                  <a:lnTo>
                    <a:pt x="41910" y="1208824"/>
                  </a:lnTo>
                  <a:lnTo>
                    <a:pt x="40640" y="1210437"/>
                  </a:lnTo>
                  <a:lnTo>
                    <a:pt x="41910" y="1207477"/>
                  </a:lnTo>
                  <a:lnTo>
                    <a:pt x="41910" y="1201585"/>
                  </a:lnTo>
                  <a:lnTo>
                    <a:pt x="40640" y="1206677"/>
                  </a:lnTo>
                  <a:lnTo>
                    <a:pt x="35991" y="1217485"/>
                  </a:lnTo>
                  <a:lnTo>
                    <a:pt x="36830" y="1212850"/>
                  </a:lnTo>
                  <a:lnTo>
                    <a:pt x="38100" y="1206677"/>
                  </a:lnTo>
                  <a:lnTo>
                    <a:pt x="39370" y="1201585"/>
                  </a:lnTo>
                  <a:lnTo>
                    <a:pt x="39370" y="1198105"/>
                  </a:lnTo>
                  <a:lnTo>
                    <a:pt x="38100" y="1199438"/>
                  </a:lnTo>
                  <a:lnTo>
                    <a:pt x="39370" y="1197559"/>
                  </a:lnTo>
                  <a:lnTo>
                    <a:pt x="39370" y="1195692"/>
                  </a:lnTo>
                  <a:lnTo>
                    <a:pt x="40640" y="1194079"/>
                  </a:lnTo>
                  <a:lnTo>
                    <a:pt x="40640" y="1192199"/>
                  </a:lnTo>
                  <a:lnTo>
                    <a:pt x="41910" y="1187907"/>
                  </a:lnTo>
                  <a:lnTo>
                    <a:pt x="43180" y="1185760"/>
                  </a:lnTo>
                  <a:lnTo>
                    <a:pt x="43180" y="1183081"/>
                  </a:lnTo>
                  <a:lnTo>
                    <a:pt x="41910" y="1182547"/>
                  </a:lnTo>
                  <a:lnTo>
                    <a:pt x="41910" y="1182281"/>
                  </a:lnTo>
                  <a:lnTo>
                    <a:pt x="40640" y="1183081"/>
                  </a:lnTo>
                  <a:lnTo>
                    <a:pt x="40640" y="1180134"/>
                  </a:lnTo>
                  <a:lnTo>
                    <a:pt x="43180" y="1174508"/>
                  </a:lnTo>
                  <a:lnTo>
                    <a:pt x="44450" y="1173162"/>
                  </a:lnTo>
                  <a:lnTo>
                    <a:pt x="44450" y="1175308"/>
                  </a:lnTo>
                  <a:lnTo>
                    <a:pt x="45720" y="1173429"/>
                  </a:lnTo>
                  <a:lnTo>
                    <a:pt x="45720" y="1171562"/>
                  </a:lnTo>
                  <a:lnTo>
                    <a:pt x="46990" y="1169949"/>
                  </a:lnTo>
                  <a:lnTo>
                    <a:pt x="46990" y="1168336"/>
                  </a:lnTo>
                  <a:lnTo>
                    <a:pt x="48260" y="1166736"/>
                  </a:lnTo>
                  <a:lnTo>
                    <a:pt x="47523" y="1166431"/>
                  </a:lnTo>
                  <a:lnTo>
                    <a:pt x="47523" y="1165656"/>
                  </a:lnTo>
                  <a:lnTo>
                    <a:pt x="47790" y="1165123"/>
                  </a:lnTo>
                  <a:lnTo>
                    <a:pt x="48056" y="1162977"/>
                  </a:lnTo>
                  <a:lnTo>
                    <a:pt x="48056" y="1160564"/>
                  </a:lnTo>
                  <a:lnTo>
                    <a:pt x="48323" y="1157617"/>
                  </a:lnTo>
                  <a:lnTo>
                    <a:pt x="46990" y="1157185"/>
                  </a:lnTo>
                  <a:lnTo>
                    <a:pt x="46990" y="1145489"/>
                  </a:lnTo>
                  <a:lnTo>
                    <a:pt x="48260" y="1138580"/>
                  </a:lnTo>
                  <a:lnTo>
                    <a:pt x="49530" y="1130007"/>
                  </a:lnTo>
                  <a:lnTo>
                    <a:pt x="46990" y="1126515"/>
                  </a:lnTo>
                  <a:lnTo>
                    <a:pt x="49530" y="1116863"/>
                  </a:lnTo>
                  <a:lnTo>
                    <a:pt x="52070" y="1116863"/>
                  </a:lnTo>
                  <a:lnTo>
                    <a:pt x="50800" y="1125296"/>
                  </a:lnTo>
                  <a:lnTo>
                    <a:pt x="50800" y="1141260"/>
                  </a:lnTo>
                  <a:lnTo>
                    <a:pt x="52070" y="1136434"/>
                  </a:lnTo>
                  <a:lnTo>
                    <a:pt x="52070" y="1134021"/>
                  </a:lnTo>
                  <a:lnTo>
                    <a:pt x="54610" y="1128395"/>
                  </a:lnTo>
                  <a:lnTo>
                    <a:pt x="55880" y="1132687"/>
                  </a:lnTo>
                  <a:lnTo>
                    <a:pt x="54610" y="1128128"/>
                  </a:lnTo>
                  <a:lnTo>
                    <a:pt x="54610" y="1113751"/>
                  </a:lnTo>
                  <a:lnTo>
                    <a:pt x="57150" y="1093635"/>
                  </a:lnTo>
                  <a:lnTo>
                    <a:pt x="58293" y="1080389"/>
                  </a:lnTo>
                  <a:lnTo>
                    <a:pt x="57150" y="1075855"/>
                  </a:lnTo>
                  <a:lnTo>
                    <a:pt x="57150" y="1070749"/>
                  </a:lnTo>
                  <a:lnTo>
                    <a:pt x="58420" y="1069682"/>
                  </a:lnTo>
                  <a:lnTo>
                    <a:pt x="60960" y="1047432"/>
                  </a:lnTo>
                  <a:lnTo>
                    <a:pt x="62230" y="1042454"/>
                  </a:lnTo>
                  <a:lnTo>
                    <a:pt x="63500" y="1037488"/>
                  </a:lnTo>
                  <a:lnTo>
                    <a:pt x="66040" y="1029195"/>
                  </a:lnTo>
                  <a:lnTo>
                    <a:pt x="63500" y="1026795"/>
                  </a:lnTo>
                  <a:lnTo>
                    <a:pt x="63500" y="1023569"/>
                  </a:lnTo>
                  <a:lnTo>
                    <a:pt x="67310" y="1019009"/>
                  </a:lnTo>
                  <a:lnTo>
                    <a:pt x="63500" y="1017143"/>
                  </a:lnTo>
                  <a:lnTo>
                    <a:pt x="63500" y="1005878"/>
                  </a:lnTo>
                  <a:lnTo>
                    <a:pt x="62230" y="1002931"/>
                  </a:lnTo>
                  <a:lnTo>
                    <a:pt x="63500" y="998105"/>
                  </a:lnTo>
                  <a:lnTo>
                    <a:pt x="63500" y="997839"/>
                  </a:lnTo>
                  <a:lnTo>
                    <a:pt x="64770" y="997572"/>
                  </a:lnTo>
                  <a:lnTo>
                    <a:pt x="64770" y="997292"/>
                  </a:lnTo>
                  <a:lnTo>
                    <a:pt x="63500" y="997292"/>
                  </a:lnTo>
                  <a:lnTo>
                    <a:pt x="64770" y="992936"/>
                  </a:lnTo>
                  <a:lnTo>
                    <a:pt x="63500" y="992174"/>
                  </a:lnTo>
                  <a:lnTo>
                    <a:pt x="63500" y="986040"/>
                  </a:lnTo>
                  <a:lnTo>
                    <a:pt x="66040" y="982548"/>
                  </a:lnTo>
                  <a:lnTo>
                    <a:pt x="60960" y="981748"/>
                  </a:lnTo>
                  <a:lnTo>
                    <a:pt x="62230" y="976388"/>
                  </a:lnTo>
                  <a:lnTo>
                    <a:pt x="66040" y="971029"/>
                  </a:lnTo>
                  <a:lnTo>
                    <a:pt x="66040" y="959599"/>
                  </a:lnTo>
                  <a:lnTo>
                    <a:pt x="64770" y="953566"/>
                  </a:lnTo>
                  <a:lnTo>
                    <a:pt x="64770" y="944753"/>
                  </a:lnTo>
                  <a:lnTo>
                    <a:pt x="67310" y="937780"/>
                  </a:lnTo>
                  <a:lnTo>
                    <a:pt x="68580" y="936167"/>
                  </a:lnTo>
                  <a:lnTo>
                    <a:pt x="69621" y="934859"/>
                  </a:lnTo>
                  <a:lnTo>
                    <a:pt x="68580" y="927862"/>
                  </a:lnTo>
                  <a:lnTo>
                    <a:pt x="71120" y="926528"/>
                  </a:lnTo>
                  <a:lnTo>
                    <a:pt x="71120" y="927595"/>
                  </a:lnTo>
                  <a:lnTo>
                    <a:pt x="72390" y="929474"/>
                  </a:lnTo>
                  <a:lnTo>
                    <a:pt x="73660" y="921969"/>
                  </a:lnTo>
                  <a:lnTo>
                    <a:pt x="71120" y="924915"/>
                  </a:lnTo>
                  <a:lnTo>
                    <a:pt x="71120" y="919289"/>
                  </a:lnTo>
                  <a:lnTo>
                    <a:pt x="68580" y="917409"/>
                  </a:lnTo>
                  <a:lnTo>
                    <a:pt x="64770" y="915530"/>
                  </a:lnTo>
                  <a:lnTo>
                    <a:pt x="64770" y="913650"/>
                  </a:lnTo>
                  <a:lnTo>
                    <a:pt x="63500" y="915797"/>
                  </a:lnTo>
                  <a:lnTo>
                    <a:pt x="63500" y="909904"/>
                  </a:lnTo>
                  <a:lnTo>
                    <a:pt x="62230" y="903198"/>
                  </a:lnTo>
                  <a:lnTo>
                    <a:pt x="64770" y="896226"/>
                  </a:lnTo>
                  <a:lnTo>
                    <a:pt x="66040" y="896493"/>
                  </a:lnTo>
                  <a:lnTo>
                    <a:pt x="64770" y="890066"/>
                  </a:lnTo>
                  <a:lnTo>
                    <a:pt x="66040" y="889800"/>
                  </a:lnTo>
                  <a:lnTo>
                    <a:pt x="66040" y="878268"/>
                  </a:lnTo>
                  <a:lnTo>
                    <a:pt x="64770" y="869950"/>
                  </a:lnTo>
                  <a:lnTo>
                    <a:pt x="66040" y="865403"/>
                  </a:lnTo>
                  <a:lnTo>
                    <a:pt x="67310" y="865670"/>
                  </a:lnTo>
                  <a:lnTo>
                    <a:pt x="68580" y="856272"/>
                  </a:lnTo>
                  <a:lnTo>
                    <a:pt x="68580" y="846963"/>
                  </a:lnTo>
                  <a:lnTo>
                    <a:pt x="67310" y="837158"/>
                  </a:lnTo>
                  <a:lnTo>
                    <a:pt x="67310" y="826795"/>
                  </a:lnTo>
                  <a:lnTo>
                    <a:pt x="67614" y="826516"/>
                  </a:lnTo>
                  <a:lnTo>
                    <a:pt x="67310" y="826262"/>
                  </a:lnTo>
                  <a:lnTo>
                    <a:pt x="67310" y="820623"/>
                  </a:lnTo>
                  <a:lnTo>
                    <a:pt x="69850" y="820356"/>
                  </a:lnTo>
                  <a:lnTo>
                    <a:pt x="67310" y="814730"/>
                  </a:lnTo>
                  <a:lnTo>
                    <a:pt x="69850" y="813841"/>
                  </a:lnTo>
                  <a:lnTo>
                    <a:pt x="71120" y="813384"/>
                  </a:lnTo>
                  <a:lnTo>
                    <a:pt x="72390" y="809637"/>
                  </a:lnTo>
                  <a:lnTo>
                    <a:pt x="69850" y="811237"/>
                  </a:lnTo>
                  <a:lnTo>
                    <a:pt x="69850" y="804278"/>
                  </a:lnTo>
                  <a:lnTo>
                    <a:pt x="71120" y="796493"/>
                  </a:lnTo>
                  <a:lnTo>
                    <a:pt x="73660" y="798639"/>
                  </a:lnTo>
                  <a:lnTo>
                    <a:pt x="76200" y="800785"/>
                  </a:lnTo>
                  <a:lnTo>
                    <a:pt x="73660" y="795426"/>
                  </a:lnTo>
                  <a:lnTo>
                    <a:pt x="76200" y="794359"/>
                  </a:lnTo>
                  <a:lnTo>
                    <a:pt x="73660" y="790333"/>
                  </a:lnTo>
                  <a:lnTo>
                    <a:pt x="77470" y="790600"/>
                  </a:lnTo>
                  <a:lnTo>
                    <a:pt x="76200" y="783628"/>
                  </a:lnTo>
                  <a:lnTo>
                    <a:pt x="76200" y="783094"/>
                  </a:lnTo>
                  <a:lnTo>
                    <a:pt x="77470" y="784974"/>
                  </a:lnTo>
                  <a:lnTo>
                    <a:pt x="77470" y="782561"/>
                  </a:lnTo>
                  <a:lnTo>
                    <a:pt x="74930" y="771029"/>
                  </a:lnTo>
                  <a:lnTo>
                    <a:pt x="76200" y="778002"/>
                  </a:lnTo>
                  <a:lnTo>
                    <a:pt x="72390" y="776922"/>
                  </a:lnTo>
                  <a:lnTo>
                    <a:pt x="69850" y="769683"/>
                  </a:lnTo>
                  <a:lnTo>
                    <a:pt x="71120" y="768489"/>
                  </a:lnTo>
                  <a:lnTo>
                    <a:pt x="72390" y="767283"/>
                  </a:lnTo>
                  <a:lnTo>
                    <a:pt x="72390" y="762177"/>
                  </a:lnTo>
                  <a:lnTo>
                    <a:pt x="73660" y="765670"/>
                  </a:lnTo>
                  <a:lnTo>
                    <a:pt x="72390" y="757351"/>
                  </a:lnTo>
                  <a:lnTo>
                    <a:pt x="74930" y="757085"/>
                  </a:lnTo>
                  <a:lnTo>
                    <a:pt x="74930" y="753605"/>
                  </a:lnTo>
                  <a:lnTo>
                    <a:pt x="73660" y="755751"/>
                  </a:lnTo>
                  <a:lnTo>
                    <a:pt x="72390" y="752525"/>
                  </a:lnTo>
                  <a:lnTo>
                    <a:pt x="72390" y="750125"/>
                  </a:lnTo>
                  <a:lnTo>
                    <a:pt x="74930" y="751192"/>
                  </a:lnTo>
                  <a:lnTo>
                    <a:pt x="74930" y="749046"/>
                  </a:lnTo>
                  <a:lnTo>
                    <a:pt x="72390" y="748512"/>
                  </a:lnTo>
                  <a:lnTo>
                    <a:pt x="71120" y="742340"/>
                  </a:lnTo>
                  <a:lnTo>
                    <a:pt x="72390" y="736981"/>
                  </a:lnTo>
                  <a:lnTo>
                    <a:pt x="73342" y="737184"/>
                  </a:lnTo>
                  <a:lnTo>
                    <a:pt x="72390" y="736180"/>
                  </a:lnTo>
                  <a:lnTo>
                    <a:pt x="72390" y="732955"/>
                  </a:lnTo>
                  <a:lnTo>
                    <a:pt x="76200" y="734568"/>
                  </a:lnTo>
                  <a:lnTo>
                    <a:pt x="73660" y="730008"/>
                  </a:lnTo>
                  <a:lnTo>
                    <a:pt x="73660" y="727062"/>
                  </a:lnTo>
                  <a:lnTo>
                    <a:pt x="72390" y="722503"/>
                  </a:lnTo>
                  <a:lnTo>
                    <a:pt x="73660" y="722769"/>
                  </a:lnTo>
                  <a:lnTo>
                    <a:pt x="74930" y="724649"/>
                  </a:lnTo>
                  <a:lnTo>
                    <a:pt x="76200" y="701598"/>
                  </a:lnTo>
                  <a:lnTo>
                    <a:pt x="78740" y="701332"/>
                  </a:lnTo>
                  <a:lnTo>
                    <a:pt x="76200" y="698919"/>
                  </a:lnTo>
                  <a:lnTo>
                    <a:pt x="80010" y="688721"/>
                  </a:lnTo>
                  <a:lnTo>
                    <a:pt x="76200" y="689267"/>
                  </a:lnTo>
                  <a:lnTo>
                    <a:pt x="78740" y="684974"/>
                  </a:lnTo>
                  <a:lnTo>
                    <a:pt x="74930" y="672109"/>
                  </a:lnTo>
                  <a:lnTo>
                    <a:pt x="78740" y="674116"/>
                  </a:lnTo>
                  <a:lnTo>
                    <a:pt x="80010" y="674789"/>
                  </a:lnTo>
                  <a:lnTo>
                    <a:pt x="80010" y="664362"/>
                  </a:lnTo>
                  <a:lnTo>
                    <a:pt x="78740" y="654951"/>
                  </a:lnTo>
                  <a:lnTo>
                    <a:pt x="78740" y="632701"/>
                  </a:lnTo>
                  <a:lnTo>
                    <a:pt x="80010" y="629323"/>
                  </a:lnTo>
                  <a:lnTo>
                    <a:pt x="81280" y="625944"/>
                  </a:lnTo>
                  <a:lnTo>
                    <a:pt x="82550" y="616470"/>
                  </a:lnTo>
                  <a:lnTo>
                    <a:pt x="82550" y="606005"/>
                  </a:lnTo>
                  <a:lnTo>
                    <a:pt x="83820" y="596239"/>
                  </a:lnTo>
                  <a:lnTo>
                    <a:pt x="81280" y="565340"/>
                  </a:lnTo>
                  <a:lnTo>
                    <a:pt x="81280" y="550545"/>
                  </a:lnTo>
                  <a:lnTo>
                    <a:pt x="80010" y="534035"/>
                  </a:lnTo>
                  <a:lnTo>
                    <a:pt x="81280" y="528129"/>
                  </a:lnTo>
                  <a:lnTo>
                    <a:pt x="82550" y="522236"/>
                  </a:lnTo>
                  <a:lnTo>
                    <a:pt x="82550" y="508965"/>
                  </a:lnTo>
                  <a:lnTo>
                    <a:pt x="81280" y="495503"/>
                  </a:lnTo>
                  <a:lnTo>
                    <a:pt x="82550" y="483095"/>
                  </a:lnTo>
                  <a:lnTo>
                    <a:pt x="81280" y="478815"/>
                  </a:lnTo>
                  <a:lnTo>
                    <a:pt x="82550" y="470268"/>
                  </a:lnTo>
                  <a:lnTo>
                    <a:pt x="82550" y="449554"/>
                  </a:lnTo>
                  <a:lnTo>
                    <a:pt x="83820" y="438594"/>
                  </a:lnTo>
                  <a:lnTo>
                    <a:pt x="83820" y="432968"/>
                  </a:lnTo>
                  <a:lnTo>
                    <a:pt x="82550" y="434035"/>
                  </a:lnTo>
                  <a:lnTo>
                    <a:pt x="81280" y="434301"/>
                  </a:lnTo>
                  <a:lnTo>
                    <a:pt x="82550" y="430288"/>
                  </a:lnTo>
                  <a:lnTo>
                    <a:pt x="81280" y="421970"/>
                  </a:lnTo>
                  <a:lnTo>
                    <a:pt x="82550" y="422249"/>
                  </a:lnTo>
                  <a:lnTo>
                    <a:pt x="83820" y="422516"/>
                  </a:lnTo>
                  <a:lnTo>
                    <a:pt x="83820" y="423583"/>
                  </a:lnTo>
                  <a:lnTo>
                    <a:pt x="86360" y="424116"/>
                  </a:lnTo>
                  <a:lnTo>
                    <a:pt x="83820" y="411251"/>
                  </a:lnTo>
                  <a:lnTo>
                    <a:pt x="85090" y="406692"/>
                  </a:lnTo>
                  <a:lnTo>
                    <a:pt x="82550" y="409105"/>
                  </a:lnTo>
                  <a:lnTo>
                    <a:pt x="83680" y="402209"/>
                  </a:lnTo>
                  <a:lnTo>
                    <a:pt x="81280" y="381101"/>
                  </a:lnTo>
                  <a:lnTo>
                    <a:pt x="83820" y="344093"/>
                  </a:lnTo>
                  <a:lnTo>
                    <a:pt x="81280" y="322783"/>
                  </a:lnTo>
                  <a:lnTo>
                    <a:pt x="85090" y="327075"/>
                  </a:lnTo>
                  <a:lnTo>
                    <a:pt x="80010" y="316611"/>
                  </a:lnTo>
                  <a:lnTo>
                    <a:pt x="83820" y="316077"/>
                  </a:lnTo>
                  <a:lnTo>
                    <a:pt x="87630" y="308038"/>
                  </a:lnTo>
                  <a:lnTo>
                    <a:pt x="82550" y="301332"/>
                  </a:lnTo>
                  <a:lnTo>
                    <a:pt x="81280" y="294627"/>
                  </a:lnTo>
                  <a:lnTo>
                    <a:pt x="81280" y="282562"/>
                  </a:lnTo>
                  <a:lnTo>
                    <a:pt x="83820" y="284314"/>
                  </a:lnTo>
                  <a:lnTo>
                    <a:pt x="82550" y="281825"/>
                  </a:lnTo>
                  <a:lnTo>
                    <a:pt x="81407" y="279501"/>
                  </a:lnTo>
                  <a:lnTo>
                    <a:pt x="82550" y="268770"/>
                  </a:lnTo>
                  <a:lnTo>
                    <a:pt x="83820" y="256832"/>
                  </a:lnTo>
                  <a:lnTo>
                    <a:pt x="83820" y="177482"/>
                  </a:lnTo>
                  <a:lnTo>
                    <a:pt x="82550" y="179082"/>
                  </a:lnTo>
                  <a:lnTo>
                    <a:pt x="82550" y="158496"/>
                  </a:lnTo>
                  <a:lnTo>
                    <a:pt x="83820" y="152806"/>
                  </a:lnTo>
                  <a:lnTo>
                    <a:pt x="85090" y="146113"/>
                  </a:lnTo>
                  <a:lnTo>
                    <a:pt x="81280" y="138341"/>
                  </a:lnTo>
                  <a:lnTo>
                    <a:pt x="81280" y="135648"/>
                  </a:lnTo>
                  <a:lnTo>
                    <a:pt x="78740" y="128422"/>
                  </a:lnTo>
                  <a:lnTo>
                    <a:pt x="82067" y="122351"/>
                  </a:lnTo>
                  <a:lnTo>
                    <a:pt x="80010" y="112636"/>
                  </a:lnTo>
                  <a:lnTo>
                    <a:pt x="78740" y="106006"/>
                  </a:lnTo>
                  <a:lnTo>
                    <a:pt x="78740" y="98386"/>
                  </a:lnTo>
                  <a:lnTo>
                    <a:pt x="80010" y="96507"/>
                  </a:lnTo>
                  <a:lnTo>
                    <a:pt x="80010" y="88734"/>
                  </a:lnTo>
                  <a:lnTo>
                    <a:pt x="77470" y="81762"/>
                  </a:lnTo>
                  <a:lnTo>
                    <a:pt x="76200" y="74523"/>
                  </a:lnTo>
                  <a:lnTo>
                    <a:pt x="74930" y="68097"/>
                  </a:lnTo>
                  <a:lnTo>
                    <a:pt x="76200" y="67564"/>
                  </a:lnTo>
                  <a:lnTo>
                    <a:pt x="76200" y="56832"/>
                  </a:lnTo>
                  <a:lnTo>
                    <a:pt x="74930" y="54965"/>
                  </a:lnTo>
                  <a:lnTo>
                    <a:pt x="74930" y="51473"/>
                  </a:lnTo>
                  <a:lnTo>
                    <a:pt x="73660" y="49860"/>
                  </a:lnTo>
                  <a:lnTo>
                    <a:pt x="72390" y="46113"/>
                  </a:lnTo>
                  <a:lnTo>
                    <a:pt x="71120" y="39141"/>
                  </a:lnTo>
                  <a:lnTo>
                    <a:pt x="68580" y="32169"/>
                  </a:lnTo>
                  <a:lnTo>
                    <a:pt x="67360" y="24409"/>
                  </a:lnTo>
                  <a:lnTo>
                    <a:pt x="68580" y="24663"/>
                  </a:lnTo>
                  <a:lnTo>
                    <a:pt x="67360" y="23114"/>
                  </a:lnTo>
                  <a:lnTo>
                    <a:pt x="64770" y="20370"/>
                  </a:lnTo>
                  <a:lnTo>
                    <a:pt x="62230" y="17957"/>
                  </a:lnTo>
                  <a:lnTo>
                    <a:pt x="55880" y="9918"/>
                  </a:lnTo>
                  <a:lnTo>
                    <a:pt x="53340" y="8585"/>
                  </a:lnTo>
                  <a:lnTo>
                    <a:pt x="52070" y="6972"/>
                  </a:lnTo>
                  <a:lnTo>
                    <a:pt x="49530" y="4292"/>
                  </a:lnTo>
                  <a:lnTo>
                    <a:pt x="48260" y="3213"/>
                  </a:lnTo>
                  <a:lnTo>
                    <a:pt x="45720" y="1346"/>
                  </a:lnTo>
                  <a:lnTo>
                    <a:pt x="44450" y="0"/>
                  </a:lnTo>
                  <a:lnTo>
                    <a:pt x="39370" y="6972"/>
                  </a:lnTo>
                  <a:lnTo>
                    <a:pt x="36830" y="10185"/>
                  </a:lnTo>
                  <a:lnTo>
                    <a:pt x="35560" y="13411"/>
                  </a:lnTo>
                  <a:lnTo>
                    <a:pt x="35560" y="23329"/>
                  </a:lnTo>
                  <a:lnTo>
                    <a:pt x="34290" y="26543"/>
                  </a:lnTo>
                  <a:lnTo>
                    <a:pt x="34290" y="32981"/>
                  </a:lnTo>
                  <a:lnTo>
                    <a:pt x="33020" y="35394"/>
                  </a:lnTo>
                  <a:lnTo>
                    <a:pt x="33020" y="42087"/>
                  </a:lnTo>
                  <a:lnTo>
                    <a:pt x="35560" y="46113"/>
                  </a:lnTo>
                  <a:lnTo>
                    <a:pt x="36830" y="54965"/>
                  </a:lnTo>
                  <a:lnTo>
                    <a:pt x="39370" y="62738"/>
                  </a:lnTo>
                  <a:lnTo>
                    <a:pt x="40640" y="70777"/>
                  </a:lnTo>
                  <a:lnTo>
                    <a:pt x="41910" y="74803"/>
                  </a:lnTo>
                  <a:lnTo>
                    <a:pt x="41910" y="82842"/>
                  </a:lnTo>
                  <a:lnTo>
                    <a:pt x="43180" y="86868"/>
                  </a:lnTo>
                  <a:lnTo>
                    <a:pt x="43180" y="90347"/>
                  </a:lnTo>
                  <a:lnTo>
                    <a:pt x="44450" y="99999"/>
                  </a:lnTo>
                  <a:lnTo>
                    <a:pt x="44450" y="117957"/>
                  </a:lnTo>
                  <a:lnTo>
                    <a:pt x="40640" y="160045"/>
                  </a:lnTo>
                  <a:lnTo>
                    <a:pt x="41910" y="229222"/>
                  </a:lnTo>
                  <a:lnTo>
                    <a:pt x="41910" y="298386"/>
                  </a:lnTo>
                  <a:lnTo>
                    <a:pt x="44450" y="308305"/>
                  </a:lnTo>
                  <a:lnTo>
                    <a:pt x="41910" y="329857"/>
                  </a:lnTo>
                  <a:lnTo>
                    <a:pt x="41910" y="376694"/>
                  </a:lnTo>
                  <a:lnTo>
                    <a:pt x="40640" y="399453"/>
                  </a:lnTo>
                  <a:lnTo>
                    <a:pt x="43180" y="399986"/>
                  </a:lnTo>
                  <a:lnTo>
                    <a:pt x="43180" y="408305"/>
                  </a:lnTo>
                  <a:lnTo>
                    <a:pt x="41910" y="407771"/>
                  </a:lnTo>
                  <a:lnTo>
                    <a:pt x="40640" y="409638"/>
                  </a:lnTo>
                  <a:lnTo>
                    <a:pt x="40640" y="524891"/>
                  </a:lnTo>
                  <a:lnTo>
                    <a:pt x="39370" y="580910"/>
                  </a:lnTo>
                  <a:lnTo>
                    <a:pt x="36830" y="634301"/>
                  </a:lnTo>
                  <a:lnTo>
                    <a:pt x="35560" y="641400"/>
                  </a:lnTo>
                  <a:lnTo>
                    <a:pt x="34290" y="660019"/>
                  </a:lnTo>
                  <a:lnTo>
                    <a:pt x="33020" y="666203"/>
                  </a:lnTo>
                  <a:lnTo>
                    <a:pt x="34290" y="683260"/>
                  </a:lnTo>
                  <a:lnTo>
                    <a:pt x="34290" y="717778"/>
                  </a:lnTo>
                  <a:lnTo>
                    <a:pt x="33020" y="734834"/>
                  </a:lnTo>
                  <a:lnTo>
                    <a:pt x="33020" y="766406"/>
                  </a:lnTo>
                  <a:lnTo>
                    <a:pt x="31750" y="778459"/>
                  </a:lnTo>
                  <a:lnTo>
                    <a:pt x="29210" y="790067"/>
                  </a:lnTo>
                  <a:lnTo>
                    <a:pt x="29210" y="789254"/>
                  </a:lnTo>
                  <a:lnTo>
                    <a:pt x="25400" y="938415"/>
                  </a:lnTo>
                  <a:lnTo>
                    <a:pt x="22860" y="987767"/>
                  </a:lnTo>
                  <a:lnTo>
                    <a:pt x="19050" y="1037780"/>
                  </a:lnTo>
                  <a:lnTo>
                    <a:pt x="16510" y="1052753"/>
                  </a:lnTo>
                  <a:lnTo>
                    <a:pt x="13970" y="1084186"/>
                  </a:lnTo>
                  <a:lnTo>
                    <a:pt x="13970" y="1108798"/>
                  </a:lnTo>
                  <a:lnTo>
                    <a:pt x="12700" y="1117130"/>
                  </a:lnTo>
                  <a:lnTo>
                    <a:pt x="12700" y="1139393"/>
                  </a:lnTo>
                  <a:lnTo>
                    <a:pt x="10160" y="1158963"/>
                  </a:lnTo>
                  <a:lnTo>
                    <a:pt x="10160" y="1163243"/>
                  </a:lnTo>
                  <a:lnTo>
                    <a:pt x="8890" y="1171016"/>
                  </a:lnTo>
                  <a:lnTo>
                    <a:pt x="7620" y="1176883"/>
                  </a:lnTo>
                  <a:lnTo>
                    <a:pt x="7620" y="1187145"/>
                  </a:lnTo>
                  <a:lnTo>
                    <a:pt x="6350" y="1201064"/>
                  </a:lnTo>
                  <a:lnTo>
                    <a:pt x="0" y="1297825"/>
                  </a:lnTo>
                  <a:lnTo>
                    <a:pt x="22860" y="1275181"/>
                  </a:lnTo>
                  <a:lnTo>
                    <a:pt x="33020" y="1264958"/>
                  </a:lnTo>
                  <a:lnTo>
                    <a:pt x="40640" y="1257096"/>
                  </a:lnTo>
                  <a:lnTo>
                    <a:pt x="48260" y="1249235"/>
                  </a:lnTo>
                  <a:lnTo>
                    <a:pt x="49530" y="1247927"/>
                  </a:lnTo>
                  <a:lnTo>
                    <a:pt x="55880" y="1241526"/>
                  </a:lnTo>
                  <a:lnTo>
                    <a:pt x="60960" y="1236738"/>
                  </a:lnTo>
                  <a:lnTo>
                    <a:pt x="63500" y="1233754"/>
                  </a:lnTo>
                  <a:lnTo>
                    <a:pt x="55880" y="1239113"/>
                  </a:lnTo>
                  <a:lnTo>
                    <a:pt x="48260" y="1243939"/>
                  </a:lnTo>
                  <a:lnTo>
                    <a:pt x="54610" y="1238046"/>
                  </a:lnTo>
                  <a:lnTo>
                    <a:pt x="59690" y="1232420"/>
                  </a:lnTo>
                  <a:lnTo>
                    <a:pt x="64770" y="1227594"/>
                  </a:lnTo>
                  <a:lnTo>
                    <a:pt x="74930" y="1218742"/>
                  </a:lnTo>
                  <a:lnTo>
                    <a:pt x="78740" y="1214716"/>
                  </a:lnTo>
                  <a:lnTo>
                    <a:pt x="81280" y="1212850"/>
                  </a:lnTo>
                  <a:lnTo>
                    <a:pt x="83680" y="1210818"/>
                  </a:lnTo>
                  <a:lnTo>
                    <a:pt x="86360" y="1208824"/>
                  </a:lnTo>
                  <a:lnTo>
                    <a:pt x="87630" y="1207477"/>
                  </a:lnTo>
                  <a:lnTo>
                    <a:pt x="88900" y="1206411"/>
                  </a:lnTo>
                  <a:lnTo>
                    <a:pt x="90170" y="1205064"/>
                  </a:lnTo>
                  <a:lnTo>
                    <a:pt x="92710" y="1203198"/>
                  </a:lnTo>
                  <a:lnTo>
                    <a:pt x="95250" y="1201585"/>
                  </a:lnTo>
                  <a:lnTo>
                    <a:pt x="97790" y="1199705"/>
                  </a:lnTo>
                  <a:lnTo>
                    <a:pt x="102870" y="1195908"/>
                  </a:lnTo>
                  <a:lnTo>
                    <a:pt x="111760" y="1189253"/>
                  </a:lnTo>
                  <a:lnTo>
                    <a:pt x="115570" y="1185849"/>
                  </a:lnTo>
                  <a:lnTo>
                    <a:pt x="118110" y="1183576"/>
                  </a:lnTo>
                  <a:lnTo>
                    <a:pt x="127000" y="1177188"/>
                  </a:lnTo>
                  <a:lnTo>
                    <a:pt x="125730" y="1178534"/>
                  </a:lnTo>
                  <a:lnTo>
                    <a:pt x="127000" y="1177721"/>
                  </a:lnTo>
                  <a:lnTo>
                    <a:pt x="128270" y="1175308"/>
                  </a:lnTo>
                  <a:lnTo>
                    <a:pt x="135890" y="1168882"/>
                  </a:lnTo>
                  <a:lnTo>
                    <a:pt x="139700" y="1166190"/>
                  </a:lnTo>
                  <a:lnTo>
                    <a:pt x="146050" y="1162977"/>
                  </a:lnTo>
                  <a:lnTo>
                    <a:pt x="149860" y="1160475"/>
                  </a:lnTo>
                  <a:lnTo>
                    <a:pt x="156210" y="1157782"/>
                  </a:lnTo>
                  <a:lnTo>
                    <a:pt x="162560" y="1154950"/>
                  </a:lnTo>
                  <a:lnTo>
                    <a:pt x="167640" y="1152969"/>
                  </a:lnTo>
                  <a:lnTo>
                    <a:pt x="170180" y="1151991"/>
                  </a:lnTo>
                  <a:lnTo>
                    <a:pt x="170180" y="1152258"/>
                  </a:lnTo>
                  <a:lnTo>
                    <a:pt x="171450" y="1151445"/>
                  </a:lnTo>
                  <a:lnTo>
                    <a:pt x="171450" y="1150912"/>
                  </a:lnTo>
                  <a:lnTo>
                    <a:pt x="175260" y="1149845"/>
                  </a:lnTo>
                  <a:lnTo>
                    <a:pt x="168910" y="1151445"/>
                  </a:lnTo>
                  <a:lnTo>
                    <a:pt x="180340" y="1142072"/>
                  </a:lnTo>
                  <a:lnTo>
                    <a:pt x="180340" y="1142339"/>
                  </a:lnTo>
                  <a:lnTo>
                    <a:pt x="181610" y="1142606"/>
                  </a:lnTo>
                  <a:lnTo>
                    <a:pt x="184150" y="1140460"/>
                  </a:lnTo>
                  <a:lnTo>
                    <a:pt x="190500" y="1136700"/>
                  </a:lnTo>
                  <a:lnTo>
                    <a:pt x="194310" y="1134567"/>
                  </a:lnTo>
                  <a:lnTo>
                    <a:pt x="199390" y="1134021"/>
                  </a:lnTo>
                  <a:lnTo>
                    <a:pt x="203200" y="1130808"/>
                  </a:lnTo>
                  <a:lnTo>
                    <a:pt x="199390" y="1127861"/>
                  </a:lnTo>
                  <a:lnTo>
                    <a:pt x="205740" y="1125982"/>
                  </a:lnTo>
                  <a:lnTo>
                    <a:pt x="212090" y="1124102"/>
                  </a:lnTo>
                  <a:lnTo>
                    <a:pt x="205740" y="1123569"/>
                  </a:lnTo>
                  <a:lnTo>
                    <a:pt x="214630" y="1120051"/>
                  </a:lnTo>
                  <a:lnTo>
                    <a:pt x="215900" y="1119543"/>
                  </a:lnTo>
                  <a:lnTo>
                    <a:pt x="214630" y="1119009"/>
                  </a:lnTo>
                  <a:lnTo>
                    <a:pt x="217170" y="1119009"/>
                  </a:lnTo>
                  <a:lnTo>
                    <a:pt x="218440" y="1118743"/>
                  </a:lnTo>
                  <a:lnTo>
                    <a:pt x="223520" y="1115441"/>
                  </a:lnTo>
                  <a:lnTo>
                    <a:pt x="229870" y="1111605"/>
                  </a:lnTo>
                  <a:lnTo>
                    <a:pt x="236220" y="1107922"/>
                  </a:lnTo>
                  <a:lnTo>
                    <a:pt x="238760" y="1105077"/>
                  </a:lnTo>
                  <a:close/>
                </a:path>
              </a:pathLst>
            </a:custGeom>
            <a:solidFill>
              <a:srgbClr val="DD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582" y="6998602"/>
              <a:ext cx="182419" cy="20911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80" dirty="0"/>
              <a:t>tyt</a:t>
            </a:r>
            <a:r>
              <a:rPr spc="-130" dirty="0"/>
              <a:t> </a:t>
            </a:r>
            <a:r>
              <a:rPr spc="560" dirty="0"/>
              <a:t>fen</a:t>
            </a:r>
            <a:r>
              <a:rPr spc="-130" dirty="0"/>
              <a:t> </a:t>
            </a:r>
            <a:r>
              <a:rPr spc="260" dirty="0"/>
              <a:t>bilimleri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8745781" y="3828962"/>
            <a:ext cx="399415" cy="1314450"/>
            <a:chOff x="8745781" y="3828962"/>
            <a:chExt cx="399415" cy="1314450"/>
          </a:xfrm>
        </p:grpSpPr>
        <p:sp>
          <p:nvSpPr>
            <p:cNvPr id="34" name="object 34"/>
            <p:cNvSpPr/>
            <p:nvPr/>
          </p:nvSpPr>
          <p:spPr>
            <a:xfrm>
              <a:off x="8745779" y="3845584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59" h="1297939">
                  <a:moveTo>
                    <a:pt x="25615" y="176415"/>
                  </a:moveTo>
                  <a:lnTo>
                    <a:pt x="22390" y="176949"/>
                  </a:lnTo>
                  <a:lnTo>
                    <a:pt x="20764" y="177482"/>
                  </a:lnTo>
                  <a:lnTo>
                    <a:pt x="18338" y="178549"/>
                  </a:lnTo>
                  <a:lnTo>
                    <a:pt x="19418" y="178828"/>
                  </a:lnTo>
                  <a:lnTo>
                    <a:pt x="21310" y="178828"/>
                  </a:lnTo>
                  <a:lnTo>
                    <a:pt x="23736" y="177482"/>
                  </a:lnTo>
                  <a:lnTo>
                    <a:pt x="25615" y="176415"/>
                  </a:lnTo>
                  <a:close/>
                </a:path>
                <a:path w="238759" h="1297939">
                  <a:moveTo>
                    <a:pt x="48260" y="183375"/>
                  </a:moveTo>
                  <a:lnTo>
                    <a:pt x="46990" y="183921"/>
                  </a:lnTo>
                  <a:lnTo>
                    <a:pt x="48260" y="183642"/>
                  </a:lnTo>
                  <a:lnTo>
                    <a:pt x="48260" y="183375"/>
                  </a:lnTo>
                  <a:close/>
                </a:path>
                <a:path w="238759" h="1297939">
                  <a:moveTo>
                    <a:pt x="58254" y="154698"/>
                  </a:moveTo>
                  <a:lnTo>
                    <a:pt x="57721" y="153885"/>
                  </a:lnTo>
                  <a:lnTo>
                    <a:pt x="57454" y="154432"/>
                  </a:lnTo>
                  <a:lnTo>
                    <a:pt x="57988" y="154965"/>
                  </a:lnTo>
                  <a:lnTo>
                    <a:pt x="58254" y="154698"/>
                  </a:lnTo>
                  <a:close/>
                </a:path>
                <a:path w="238759" h="1297939">
                  <a:moveTo>
                    <a:pt x="137020" y="141554"/>
                  </a:moveTo>
                  <a:lnTo>
                    <a:pt x="135940" y="141554"/>
                  </a:lnTo>
                  <a:lnTo>
                    <a:pt x="134327" y="142900"/>
                  </a:lnTo>
                  <a:lnTo>
                    <a:pt x="132981" y="143967"/>
                  </a:lnTo>
                  <a:lnTo>
                    <a:pt x="132168" y="144780"/>
                  </a:lnTo>
                  <a:lnTo>
                    <a:pt x="137020" y="141820"/>
                  </a:lnTo>
                  <a:lnTo>
                    <a:pt x="137020" y="141554"/>
                  </a:lnTo>
                  <a:close/>
                </a:path>
                <a:path w="238759" h="1297939">
                  <a:moveTo>
                    <a:pt x="155079" y="895616"/>
                  </a:moveTo>
                  <a:lnTo>
                    <a:pt x="154940" y="894359"/>
                  </a:lnTo>
                  <a:lnTo>
                    <a:pt x="154940" y="896505"/>
                  </a:lnTo>
                  <a:lnTo>
                    <a:pt x="155079" y="895616"/>
                  </a:lnTo>
                  <a:close/>
                </a:path>
                <a:path w="238759" h="1297939">
                  <a:moveTo>
                    <a:pt x="156705" y="1175486"/>
                  </a:moveTo>
                  <a:lnTo>
                    <a:pt x="156210" y="1173175"/>
                  </a:lnTo>
                  <a:lnTo>
                    <a:pt x="156210" y="1176388"/>
                  </a:lnTo>
                  <a:lnTo>
                    <a:pt x="156705" y="1175486"/>
                  </a:lnTo>
                  <a:close/>
                </a:path>
                <a:path w="238759" h="1297939">
                  <a:moveTo>
                    <a:pt x="157251" y="1006144"/>
                  </a:moveTo>
                  <a:lnTo>
                    <a:pt x="156718" y="1007757"/>
                  </a:lnTo>
                  <a:lnTo>
                    <a:pt x="157251" y="1006957"/>
                  </a:lnTo>
                  <a:lnTo>
                    <a:pt x="157251" y="1006144"/>
                  </a:lnTo>
                  <a:close/>
                </a:path>
                <a:path w="238759" h="1297939">
                  <a:moveTo>
                    <a:pt x="165417" y="560654"/>
                  </a:moveTo>
                  <a:lnTo>
                    <a:pt x="165100" y="560311"/>
                  </a:lnTo>
                  <a:lnTo>
                    <a:pt x="165100" y="560578"/>
                  </a:lnTo>
                  <a:lnTo>
                    <a:pt x="165417" y="560654"/>
                  </a:lnTo>
                  <a:close/>
                </a:path>
                <a:path w="238759" h="1297939">
                  <a:moveTo>
                    <a:pt x="166420" y="559511"/>
                  </a:moveTo>
                  <a:lnTo>
                    <a:pt x="166154" y="558977"/>
                  </a:lnTo>
                  <a:lnTo>
                    <a:pt x="166154" y="560044"/>
                  </a:lnTo>
                  <a:lnTo>
                    <a:pt x="166420" y="560311"/>
                  </a:lnTo>
                  <a:lnTo>
                    <a:pt x="166420" y="559511"/>
                  </a:lnTo>
                  <a:close/>
                </a:path>
                <a:path w="238759" h="1297939">
                  <a:moveTo>
                    <a:pt x="168910" y="363270"/>
                  </a:moveTo>
                  <a:lnTo>
                    <a:pt x="166370" y="358444"/>
                  </a:lnTo>
                  <a:lnTo>
                    <a:pt x="168910" y="364883"/>
                  </a:lnTo>
                  <a:lnTo>
                    <a:pt x="168910" y="363270"/>
                  </a:lnTo>
                  <a:close/>
                </a:path>
                <a:path w="238759" h="1297939">
                  <a:moveTo>
                    <a:pt x="169138" y="362978"/>
                  </a:moveTo>
                  <a:lnTo>
                    <a:pt x="168910" y="361391"/>
                  </a:lnTo>
                  <a:lnTo>
                    <a:pt x="168910" y="363270"/>
                  </a:lnTo>
                  <a:lnTo>
                    <a:pt x="169138" y="362978"/>
                  </a:lnTo>
                  <a:close/>
                </a:path>
                <a:path w="238759" h="1297939">
                  <a:moveTo>
                    <a:pt x="170180" y="119570"/>
                  </a:moveTo>
                  <a:lnTo>
                    <a:pt x="167640" y="120116"/>
                  </a:lnTo>
                  <a:lnTo>
                    <a:pt x="165100" y="121716"/>
                  </a:lnTo>
                  <a:lnTo>
                    <a:pt x="165100" y="122529"/>
                  </a:lnTo>
                  <a:lnTo>
                    <a:pt x="170180" y="119570"/>
                  </a:lnTo>
                  <a:close/>
                </a:path>
                <a:path w="238759" h="1297939">
                  <a:moveTo>
                    <a:pt x="171145" y="471322"/>
                  </a:moveTo>
                  <a:lnTo>
                    <a:pt x="168910" y="469430"/>
                  </a:lnTo>
                  <a:lnTo>
                    <a:pt x="167640" y="474522"/>
                  </a:lnTo>
                  <a:lnTo>
                    <a:pt x="171145" y="471322"/>
                  </a:lnTo>
                  <a:close/>
                </a:path>
                <a:path w="238759" h="1297939">
                  <a:moveTo>
                    <a:pt x="180467" y="217436"/>
                  </a:moveTo>
                  <a:lnTo>
                    <a:pt x="180340" y="216890"/>
                  </a:lnTo>
                  <a:lnTo>
                    <a:pt x="180340" y="219036"/>
                  </a:lnTo>
                  <a:lnTo>
                    <a:pt x="180467" y="217436"/>
                  </a:lnTo>
                  <a:close/>
                </a:path>
                <a:path w="238759" h="1297939">
                  <a:moveTo>
                    <a:pt x="189230" y="141287"/>
                  </a:moveTo>
                  <a:lnTo>
                    <a:pt x="187960" y="141020"/>
                  </a:lnTo>
                  <a:lnTo>
                    <a:pt x="186690" y="148259"/>
                  </a:lnTo>
                  <a:lnTo>
                    <a:pt x="187960" y="156565"/>
                  </a:lnTo>
                  <a:lnTo>
                    <a:pt x="187960" y="151371"/>
                  </a:lnTo>
                  <a:lnTo>
                    <a:pt x="189230" y="141287"/>
                  </a:lnTo>
                  <a:close/>
                </a:path>
                <a:path w="238759" h="1297939">
                  <a:moveTo>
                    <a:pt x="197446" y="95719"/>
                  </a:moveTo>
                  <a:lnTo>
                    <a:pt x="195554" y="100266"/>
                  </a:lnTo>
                  <a:lnTo>
                    <a:pt x="197446" y="96253"/>
                  </a:lnTo>
                  <a:lnTo>
                    <a:pt x="197446" y="95719"/>
                  </a:lnTo>
                  <a:close/>
                </a:path>
                <a:path w="238759" h="1297939">
                  <a:moveTo>
                    <a:pt x="207429" y="553351"/>
                  </a:moveTo>
                  <a:lnTo>
                    <a:pt x="207162" y="553072"/>
                  </a:lnTo>
                  <a:lnTo>
                    <a:pt x="207162" y="553618"/>
                  </a:lnTo>
                  <a:lnTo>
                    <a:pt x="207429" y="553885"/>
                  </a:lnTo>
                  <a:lnTo>
                    <a:pt x="207429" y="553351"/>
                  </a:lnTo>
                  <a:close/>
                </a:path>
                <a:path w="238759" h="1297939">
                  <a:moveTo>
                    <a:pt x="238760" y="0"/>
                  </a:moveTo>
                  <a:lnTo>
                    <a:pt x="215900" y="22656"/>
                  </a:lnTo>
                  <a:lnTo>
                    <a:pt x="205740" y="32880"/>
                  </a:lnTo>
                  <a:lnTo>
                    <a:pt x="198120" y="40741"/>
                  </a:lnTo>
                  <a:lnTo>
                    <a:pt x="190500" y="48590"/>
                  </a:lnTo>
                  <a:lnTo>
                    <a:pt x="189230" y="49898"/>
                  </a:lnTo>
                  <a:lnTo>
                    <a:pt x="182880" y="56299"/>
                  </a:lnTo>
                  <a:lnTo>
                    <a:pt x="177800" y="61099"/>
                  </a:lnTo>
                  <a:lnTo>
                    <a:pt x="175260" y="64084"/>
                  </a:lnTo>
                  <a:lnTo>
                    <a:pt x="182880" y="58712"/>
                  </a:lnTo>
                  <a:lnTo>
                    <a:pt x="190500" y="53886"/>
                  </a:lnTo>
                  <a:lnTo>
                    <a:pt x="184150" y="59791"/>
                  </a:lnTo>
                  <a:lnTo>
                    <a:pt x="179070" y="65417"/>
                  </a:lnTo>
                  <a:lnTo>
                    <a:pt x="173990" y="70243"/>
                  </a:lnTo>
                  <a:lnTo>
                    <a:pt x="163830" y="79095"/>
                  </a:lnTo>
                  <a:lnTo>
                    <a:pt x="160020" y="83108"/>
                  </a:lnTo>
                  <a:lnTo>
                    <a:pt x="157480" y="84988"/>
                  </a:lnTo>
                  <a:lnTo>
                    <a:pt x="155079" y="87007"/>
                  </a:lnTo>
                  <a:lnTo>
                    <a:pt x="152400" y="89014"/>
                  </a:lnTo>
                  <a:lnTo>
                    <a:pt x="151130" y="90347"/>
                  </a:lnTo>
                  <a:lnTo>
                    <a:pt x="149860" y="91427"/>
                  </a:lnTo>
                  <a:lnTo>
                    <a:pt x="148590" y="92760"/>
                  </a:lnTo>
                  <a:lnTo>
                    <a:pt x="146050" y="94640"/>
                  </a:lnTo>
                  <a:lnTo>
                    <a:pt x="143510" y="96253"/>
                  </a:lnTo>
                  <a:lnTo>
                    <a:pt x="140970" y="98132"/>
                  </a:lnTo>
                  <a:lnTo>
                    <a:pt x="135890" y="101930"/>
                  </a:lnTo>
                  <a:lnTo>
                    <a:pt x="135890" y="139954"/>
                  </a:lnTo>
                  <a:lnTo>
                    <a:pt x="131394" y="143027"/>
                  </a:lnTo>
                  <a:lnTo>
                    <a:pt x="130810" y="143230"/>
                  </a:lnTo>
                  <a:lnTo>
                    <a:pt x="123190" y="145846"/>
                  </a:lnTo>
                  <a:lnTo>
                    <a:pt x="125730" y="143700"/>
                  </a:lnTo>
                  <a:lnTo>
                    <a:pt x="128270" y="142633"/>
                  </a:lnTo>
                  <a:lnTo>
                    <a:pt x="130810" y="141820"/>
                  </a:lnTo>
                  <a:lnTo>
                    <a:pt x="133350" y="140754"/>
                  </a:lnTo>
                  <a:lnTo>
                    <a:pt x="135890" y="139954"/>
                  </a:lnTo>
                  <a:lnTo>
                    <a:pt x="135890" y="101930"/>
                  </a:lnTo>
                  <a:lnTo>
                    <a:pt x="127000" y="108585"/>
                  </a:lnTo>
                  <a:lnTo>
                    <a:pt x="123190" y="111988"/>
                  </a:lnTo>
                  <a:lnTo>
                    <a:pt x="120650" y="114261"/>
                  </a:lnTo>
                  <a:lnTo>
                    <a:pt x="111760" y="120650"/>
                  </a:lnTo>
                  <a:lnTo>
                    <a:pt x="113030" y="119303"/>
                  </a:lnTo>
                  <a:lnTo>
                    <a:pt x="111760" y="120116"/>
                  </a:lnTo>
                  <a:lnTo>
                    <a:pt x="110490" y="122529"/>
                  </a:lnTo>
                  <a:lnTo>
                    <a:pt x="102870" y="128955"/>
                  </a:lnTo>
                  <a:lnTo>
                    <a:pt x="99060" y="131635"/>
                  </a:lnTo>
                  <a:lnTo>
                    <a:pt x="92710" y="134861"/>
                  </a:lnTo>
                  <a:lnTo>
                    <a:pt x="88900" y="137363"/>
                  </a:lnTo>
                  <a:lnTo>
                    <a:pt x="82550" y="140055"/>
                  </a:lnTo>
                  <a:lnTo>
                    <a:pt x="76200" y="142887"/>
                  </a:lnTo>
                  <a:lnTo>
                    <a:pt x="71120" y="144856"/>
                  </a:lnTo>
                  <a:lnTo>
                    <a:pt x="68580" y="145846"/>
                  </a:lnTo>
                  <a:lnTo>
                    <a:pt x="68580" y="145580"/>
                  </a:lnTo>
                  <a:lnTo>
                    <a:pt x="67310" y="146380"/>
                  </a:lnTo>
                  <a:lnTo>
                    <a:pt x="67310" y="146913"/>
                  </a:lnTo>
                  <a:lnTo>
                    <a:pt x="63500" y="147993"/>
                  </a:lnTo>
                  <a:lnTo>
                    <a:pt x="69850" y="146380"/>
                  </a:lnTo>
                  <a:lnTo>
                    <a:pt x="58420" y="155765"/>
                  </a:lnTo>
                  <a:lnTo>
                    <a:pt x="58420" y="155498"/>
                  </a:lnTo>
                  <a:lnTo>
                    <a:pt x="57150" y="155232"/>
                  </a:lnTo>
                  <a:lnTo>
                    <a:pt x="54610" y="157378"/>
                  </a:lnTo>
                  <a:lnTo>
                    <a:pt x="48260" y="161124"/>
                  </a:lnTo>
                  <a:lnTo>
                    <a:pt x="44450" y="163271"/>
                  </a:lnTo>
                  <a:lnTo>
                    <a:pt x="39370" y="163804"/>
                  </a:lnTo>
                  <a:lnTo>
                    <a:pt x="35560" y="167030"/>
                  </a:lnTo>
                  <a:lnTo>
                    <a:pt x="39370" y="169976"/>
                  </a:lnTo>
                  <a:lnTo>
                    <a:pt x="33020" y="171856"/>
                  </a:lnTo>
                  <a:lnTo>
                    <a:pt x="26670" y="173723"/>
                  </a:lnTo>
                  <a:lnTo>
                    <a:pt x="33020" y="174269"/>
                  </a:lnTo>
                  <a:lnTo>
                    <a:pt x="24130" y="177787"/>
                  </a:lnTo>
                  <a:lnTo>
                    <a:pt x="22860" y="178282"/>
                  </a:lnTo>
                  <a:lnTo>
                    <a:pt x="24130" y="178828"/>
                  </a:lnTo>
                  <a:lnTo>
                    <a:pt x="21590" y="178828"/>
                  </a:lnTo>
                  <a:lnTo>
                    <a:pt x="20320" y="179095"/>
                  </a:lnTo>
                  <a:lnTo>
                    <a:pt x="15240" y="182397"/>
                  </a:lnTo>
                  <a:lnTo>
                    <a:pt x="8890" y="186232"/>
                  </a:lnTo>
                  <a:lnTo>
                    <a:pt x="2540" y="189915"/>
                  </a:lnTo>
                  <a:lnTo>
                    <a:pt x="0" y="192760"/>
                  </a:lnTo>
                  <a:lnTo>
                    <a:pt x="6350" y="190881"/>
                  </a:lnTo>
                  <a:lnTo>
                    <a:pt x="15240" y="189280"/>
                  </a:lnTo>
                  <a:lnTo>
                    <a:pt x="24130" y="187401"/>
                  </a:lnTo>
                  <a:lnTo>
                    <a:pt x="33020" y="185254"/>
                  </a:lnTo>
                  <a:lnTo>
                    <a:pt x="38100" y="184721"/>
                  </a:lnTo>
                  <a:lnTo>
                    <a:pt x="27940" y="189014"/>
                  </a:lnTo>
                  <a:lnTo>
                    <a:pt x="35560" y="186334"/>
                  </a:lnTo>
                  <a:lnTo>
                    <a:pt x="37858" y="186334"/>
                  </a:lnTo>
                  <a:lnTo>
                    <a:pt x="37757" y="186867"/>
                  </a:lnTo>
                  <a:lnTo>
                    <a:pt x="39103" y="185788"/>
                  </a:lnTo>
                  <a:lnTo>
                    <a:pt x="38836" y="185521"/>
                  </a:lnTo>
                  <a:lnTo>
                    <a:pt x="38100" y="185521"/>
                  </a:lnTo>
                  <a:lnTo>
                    <a:pt x="38100" y="185254"/>
                  </a:lnTo>
                  <a:lnTo>
                    <a:pt x="44450" y="182841"/>
                  </a:lnTo>
                  <a:lnTo>
                    <a:pt x="44450" y="184454"/>
                  </a:lnTo>
                  <a:lnTo>
                    <a:pt x="46990" y="183921"/>
                  </a:lnTo>
                  <a:lnTo>
                    <a:pt x="46990" y="182308"/>
                  </a:lnTo>
                  <a:lnTo>
                    <a:pt x="48260" y="181508"/>
                  </a:lnTo>
                  <a:lnTo>
                    <a:pt x="47739" y="182041"/>
                  </a:lnTo>
                  <a:lnTo>
                    <a:pt x="48006" y="182308"/>
                  </a:lnTo>
                  <a:lnTo>
                    <a:pt x="48285" y="182308"/>
                  </a:lnTo>
                  <a:lnTo>
                    <a:pt x="48679" y="181508"/>
                  </a:lnTo>
                  <a:lnTo>
                    <a:pt x="50800" y="180162"/>
                  </a:lnTo>
                  <a:lnTo>
                    <a:pt x="54610" y="178282"/>
                  </a:lnTo>
                  <a:lnTo>
                    <a:pt x="57150" y="177215"/>
                  </a:lnTo>
                  <a:lnTo>
                    <a:pt x="57150" y="178549"/>
                  </a:lnTo>
                  <a:lnTo>
                    <a:pt x="58420" y="176136"/>
                  </a:lnTo>
                  <a:lnTo>
                    <a:pt x="66040" y="173189"/>
                  </a:lnTo>
                  <a:lnTo>
                    <a:pt x="82550" y="167297"/>
                  </a:lnTo>
                  <a:lnTo>
                    <a:pt x="91440" y="164617"/>
                  </a:lnTo>
                  <a:lnTo>
                    <a:pt x="93980" y="162737"/>
                  </a:lnTo>
                  <a:lnTo>
                    <a:pt x="100330" y="160858"/>
                  </a:lnTo>
                  <a:lnTo>
                    <a:pt x="105410" y="154432"/>
                  </a:lnTo>
                  <a:lnTo>
                    <a:pt x="113030" y="150672"/>
                  </a:lnTo>
                  <a:lnTo>
                    <a:pt x="118110" y="147434"/>
                  </a:lnTo>
                  <a:lnTo>
                    <a:pt x="120650" y="146913"/>
                  </a:lnTo>
                  <a:lnTo>
                    <a:pt x="123190" y="147205"/>
                  </a:lnTo>
                  <a:lnTo>
                    <a:pt x="125730" y="146380"/>
                  </a:lnTo>
                  <a:lnTo>
                    <a:pt x="133350" y="142367"/>
                  </a:lnTo>
                  <a:lnTo>
                    <a:pt x="134620" y="142367"/>
                  </a:lnTo>
                  <a:lnTo>
                    <a:pt x="138430" y="139954"/>
                  </a:lnTo>
                  <a:lnTo>
                    <a:pt x="143510" y="137274"/>
                  </a:lnTo>
                  <a:lnTo>
                    <a:pt x="147320" y="134861"/>
                  </a:lnTo>
                  <a:lnTo>
                    <a:pt x="151130" y="132168"/>
                  </a:lnTo>
                  <a:lnTo>
                    <a:pt x="154940" y="129755"/>
                  </a:lnTo>
                  <a:lnTo>
                    <a:pt x="154940" y="127622"/>
                  </a:lnTo>
                  <a:lnTo>
                    <a:pt x="165100" y="121716"/>
                  </a:lnTo>
                  <a:lnTo>
                    <a:pt x="163830" y="121450"/>
                  </a:lnTo>
                  <a:lnTo>
                    <a:pt x="168910" y="119570"/>
                  </a:lnTo>
                  <a:lnTo>
                    <a:pt x="166370" y="119837"/>
                  </a:lnTo>
                  <a:lnTo>
                    <a:pt x="163830" y="120650"/>
                  </a:lnTo>
                  <a:lnTo>
                    <a:pt x="165100" y="119837"/>
                  </a:lnTo>
                  <a:lnTo>
                    <a:pt x="166370" y="118237"/>
                  </a:lnTo>
                  <a:lnTo>
                    <a:pt x="167640" y="117703"/>
                  </a:lnTo>
                  <a:lnTo>
                    <a:pt x="167640" y="117424"/>
                  </a:lnTo>
                  <a:lnTo>
                    <a:pt x="168910" y="116624"/>
                  </a:lnTo>
                  <a:lnTo>
                    <a:pt x="170180" y="116357"/>
                  </a:lnTo>
                  <a:lnTo>
                    <a:pt x="170180" y="115557"/>
                  </a:lnTo>
                  <a:lnTo>
                    <a:pt x="172720" y="114744"/>
                  </a:lnTo>
                  <a:lnTo>
                    <a:pt x="173990" y="113677"/>
                  </a:lnTo>
                  <a:lnTo>
                    <a:pt x="176530" y="113144"/>
                  </a:lnTo>
                  <a:lnTo>
                    <a:pt x="179070" y="111798"/>
                  </a:lnTo>
                  <a:lnTo>
                    <a:pt x="181610" y="111531"/>
                  </a:lnTo>
                  <a:lnTo>
                    <a:pt x="181610" y="109651"/>
                  </a:lnTo>
                  <a:lnTo>
                    <a:pt x="182880" y="107505"/>
                  </a:lnTo>
                  <a:lnTo>
                    <a:pt x="182880" y="101612"/>
                  </a:lnTo>
                  <a:lnTo>
                    <a:pt x="184150" y="99999"/>
                  </a:lnTo>
                  <a:lnTo>
                    <a:pt x="185420" y="97586"/>
                  </a:lnTo>
                  <a:lnTo>
                    <a:pt x="186690" y="98132"/>
                  </a:lnTo>
                  <a:lnTo>
                    <a:pt x="189230" y="93840"/>
                  </a:lnTo>
                  <a:lnTo>
                    <a:pt x="190500" y="93840"/>
                  </a:lnTo>
                  <a:lnTo>
                    <a:pt x="189230" y="95986"/>
                  </a:lnTo>
                  <a:lnTo>
                    <a:pt x="189230" y="96520"/>
                  </a:lnTo>
                  <a:lnTo>
                    <a:pt x="191770" y="93306"/>
                  </a:lnTo>
                  <a:lnTo>
                    <a:pt x="194310" y="90893"/>
                  </a:lnTo>
                  <a:lnTo>
                    <a:pt x="196850" y="89014"/>
                  </a:lnTo>
                  <a:lnTo>
                    <a:pt x="198120" y="87401"/>
                  </a:lnTo>
                  <a:lnTo>
                    <a:pt x="196850" y="90347"/>
                  </a:lnTo>
                  <a:lnTo>
                    <a:pt x="196850" y="96253"/>
                  </a:lnTo>
                  <a:lnTo>
                    <a:pt x="198120" y="91160"/>
                  </a:lnTo>
                  <a:lnTo>
                    <a:pt x="202768" y="80340"/>
                  </a:lnTo>
                  <a:lnTo>
                    <a:pt x="201930" y="84988"/>
                  </a:lnTo>
                  <a:lnTo>
                    <a:pt x="200660" y="91160"/>
                  </a:lnTo>
                  <a:lnTo>
                    <a:pt x="199390" y="96253"/>
                  </a:lnTo>
                  <a:lnTo>
                    <a:pt x="199390" y="99733"/>
                  </a:lnTo>
                  <a:lnTo>
                    <a:pt x="200660" y="98399"/>
                  </a:lnTo>
                  <a:lnTo>
                    <a:pt x="199390" y="100266"/>
                  </a:lnTo>
                  <a:lnTo>
                    <a:pt x="199390" y="102146"/>
                  </a:lnTo>
                  <a:lnTo>
                    <a:pt x="198120" y="103759"/>
                  </a:lnTo>
                  <a:lnTo>
                    <a:pt x="198120" y="105638"/>
                  </a:lnTo>
                  <a:lnTo>
                    <a:pt x="196850" y="109918"/>
                  </a:lnTo>
                  <a:lnTo>
                    <a:pt x="195580" y="112064"/>
                  </a:lnTo>
                  <a:lnTo>
                    <a:pt x="195580" y="114744"/>
                  </a:lnTo>
                  <a:lnTo>
                    <a:pt x="196850" y="115290"/>
                  </a:lnTo>
                  <a:lnTo>
                    <a:pt x="196850" y="115557"/>
                  </a:lnTo>
                  <a:lnTo>
                    <a:pt x="198120" y="114744"/>
                  </a:lnTo>
                  <a:lnTo>
                    <a:pt x="198120" y="117703"/>
                  </a:lnTo>
                  <a:lnTo>
                    <a:pt x="195580" y="123329"/>
                  </a:lnTo>
                  <a:lnTo>
                    <a:pt x="194310" y="124663"/>
                  </a:lnTo>
                  <a:lnTo>
                    <a:pt x="194310" y="122529"/>
                  </a:lnTo>
                  <a:lnTo>
                    <a:pt x="193040" y="124396"/>
                  </a:lnTo>
                  <a:lnTo>
                    <a:pt x="193040" y="126276"/>
                  </a:lnTo>
                  <a:lnTo>
                    <a:pt x="191770" y="127889"/>
                  </a:lnTo>
                  <a:lnTo>
                    <a:pt x="191770" y="129489"/>
                  </a:lnTo>
                  <a:lnTo>
                    <a:pt x="190500" y="131102"/>
                  </a:lnTo>
                  <a:lnTo>
                    <a:pt x="191236" y="131419"/>
                  </a:lnTo>
                  <a:lnTo>
                    <a:pt x="191236" y="132168"/>
                  </a:lnTo>
                  <a:lnTo>
                    <a:pt x="190969" y="132715"/>
                  </a:lnTo>
                  <a:lnTo>
                    <a:pt x="190703" y="134861"/>
                  </a:lnTo>
                  <a:lnTo>
                    <a:pt x="190703" y="137274"/>
                  </a:lnTo>
                  <a:lnTo>
                    <a:pt x="190436" y="140220"/>
                  </a:lnTo>
                  <a:lnTo>
                    <a:pt x="191770" y="140665"/>
                  </a:lnTo>
                  <a:lnTo>
                    <a:pt x="191770" y="152349"/>
                  </a:lnTo>
                  <a:lnTo>
                    <a:pt x="190500" y="159258"/>
                  </a:lnTo>
                  <a:lnTo>
                    <a:pt x="189230" y="167830"/>
                  </a:lnTo>
                  <a:lnTo>
                    <a:pt x="191770" y="171310"/>
                  </a:lnTo>
                  <a:lnTo>
                    <a:pt x="189230" y="180962"/>
                  </a:lnTo>
                  <a:lnTo>
                    <a:pt x="186690" y="180962"/>
                  </a:lnTo>
                  <a:lnTo>
                    <a:pt x="187960" y="172542"/>
                  </a:lnTo>
                  <a:lnTo>
                    <a:pt x="187960" y="156565"/>
                  </a:lnTo>
                  <a:lnTo>
                    <a:pt x="186690" y="161391"/>
                  </a:lnTo>
                  <a:lnTo>
                    <a:pt x="186690" y="163804"/>
                  </a:lnTo>
                  <a:lnTo>
                    <a:pt x="184150" y="169443"/>
                  </a:lnTo>
                  <a:lnTo>
                    <a:pt x="182880" y="165150"/>
                  </a:lnTo>
                  <a:lnTo>
                    <a:pt x="184150" y="169710"/>
                  </a:lnTo>
                  <a:lnTo>
                    <a:pt x="184150" y="184086"/>
                  </a:lnTo>
                  <a:lnTo>
                    <a:pt x="181610" y="204203"/>
                  </a:lnTo>
                  <a:lnTo>
                    <a:pt x="180467" y="217436"/>
                  </a:lnTo>
                  <a:lnTo>
                    <a:pt x="181610" y="221983"/>
                  </a:lnTo>
                  <a:lnTo>
                    <a:pt x="181610" y="227076"/>
                  </a:lnTo>
                  <a:lnTo>
                    <a:pt x="181343" y="227304"/>
                  </a:lnTo>
                  <a:lnTo>
                    <a:pt x="180721" y="227609"/>
                  </a:lnTo>
                  <a:lnTo>
                    <a:pt x="180975" y="227609"/>
                  </a:lnTo>
                  <a:lnTo>
                    <a:pt x="180340" y="228155"/>
                  </a:lnTo>
                  <a:lnTo>
                    <a:pt x="177800" y="250405"/>
                  </a:lnTo>
                  <a:lnTo>
                    <a:pt x="176530" y="255371"/>
                  </a:lnTo>
                  <a:lnTo>
                    <a:pt x="175260" y="260350"/>
                  </a:lnTo>
                  <a:lnTo>
                    <a:pt x="172720" y="268630"/>
                  </a:lnTo>
                  <a:lnTo>
                    <a:pt x="175260" y="271043"/>
                  </a:lnTo>
                  <a:lnTo>
                    <a:pt x="175260" y="274269"/>
                  </a:lnTo>
                  <a:lnTo>
                    <a:pt x="171450" y="278815"/>
                  </a:lnTo>
                  <a:lnTo>
                    <a:pt x="175260" y="280695"/>
                  </a:lnTo>
                  <a:lnTo>
                    <a:pt x="175260" y="291960"/>
                  </a:lnTo>
                  <a:lnTo>
                    <a:pt x="176530" y="294906"/>
                  </a:lnTo>
                  <a:lnTo>
                    <a:pt x="175260" y="299732"/>
                  </a:lnTo>
                  <a:lnTo>
                    <a:pt x="175260" y="299999"/>
                  </a:lnTo>
                  <a:lnTo>
                    <a:pt x="173990" y="300266"/>
                  </a:lnTo>
                  <a:lnTo>
                    <a:pt x="173990" y="300532"/>
                  </a:lnTo>
                  <a:lnTo>
                    <a:pt x="175260" y="300532"/>
                  </a:lnTo>
                  <a:lnTo>
                    <a:pt x="173990" y="304901"/>
                  </a:lnTo>
                  <a:lnTo>
                    <a:pt x="175260" y="305663"/>
                  </a:lnTo>
                  <a:lnTo>
                    <a:pt x="175260" y="311797"/>
                  </a:lnTo>
                  <a:lnTo>
                    <a:pt x="172720" y="315277"/>
                  </a:lnTo>
                  <a:lnTo>
                    <a:pt x="177800" y="316090"/>
                  </a:lnTo>
                  <a:lnTo>
                    <a:pt x="176530" y="321449"/>
                  </a:lnTo>
                  <a:lnTo>
                    <a:pt x="172720" y="326809"/>
                  </a:lnTo>
                  <a:lnTo>
                    <a:pt x="172720" y="338239"/>
                  </a:lnTo>
                  <a:lnTo>
                    <a:pt x="173990" y="344258"/>
                  </a:lnTo>
                  <a:lnTo>
                    <a:pt x="173990" y="353085"/>
                  </a:lnTo>
                  <a:lnTo>
                    <a:pt x="171450" y="360057"/>
                  </a:lnTo>
                  <a:lnTo>
                    <a:pt x="170180" y="361657"/>
                  </a:lnTo>
                  <a:lnTo>
                    <a:pt x="169138" y="362978"/>
                  </a:lnTo>
                  <a:lnTo>
                    <a:pt x="170180" y="369976"/>
                  </a:lnTo>
                  <a:lnTo>
                    <a:pt x="167640" y="371309"/>
                  </a:lnTo>
                  <a:lnTo>
                    <a:pt x="167640" y="370243"/>
                  </a:lnTo>
                  <a:lnTo>
                    <a:pt x="166370" y="368363"/>
                  </a:lnTo>
                  <a:lnTo>
                    <a:pt x="165100" y="375869"/>
                  </a:lnTo>
                  <a:lnTo>
                    <a:pt x="167640" y="372922"/>
                  </a:lnTo>
                  <a:lnTo>
                    <a:pt x="167640" y="376809"/>
                  </a:lnTo>
                  <a:lnTo>
                    <a:pt x="167500" y="376669"/>
                  </a:lnTo>
                  <a:lnTo>
                    <a:pt x="167640" y="376847"/>
                  </a:lnTo>
                  <a:lnTo>
                    <a:pt x="167640" y="378548"/>
                  </a:lnTo>
                  <a:lnTo>
                    <a:pt x="170180" y="380428"/>
                  </a:lnTo>
                  <a:lnTo>
                    <a:pt x="173990" y="382308"/>
                  </a:lnTo>
                  <a:lnTo>
                    <a:pt x="173990" y="384175"/>
                  </a:lnTo>
                  <a:lnTo>
                    <a:pt x="175260" y="382041"/>
                  </a:lnTo>
                  <a:lnTo>
                    <a:pt x="175260" y="387934"/>
                  </a:lnTo>
                  <a:lnTo>
                    <a:pt x="176530" y="394639"/>
                  </a:lnTo>
                  <a:lnTo>
                    <a:pt x="173990" y="401612"/>
                  </a:lnTo>
                  <a:lnTo>
                    <a:pt x="172720" y="401332"/>
                  </a:lnTo>
                  <a:lnTo>
                    <a:pt x="173990" y="407771"/>
                  </a:lnTo>
                  <a:lnTo>
                    <a:pt x="172720" y="408038"/>
                  </a:lnTo>
                  <a:lnTo>
                    <a:pt x="172720" y="419569"/>
                  </a:lnTo>
                  <a:lnTo>
                    <a:pt x="173990" y="427875"/>
                  </a:lnTo>
                  <a:lnTo>
                    <a:pt x="172720" y="432435"/>
                  </a:lnTo>
                  <a:lnTo>
                    <a:pt x="171450" y="432168"/>
                  </a:lnTo>
                  <a:lnTo>
                    <a:pt x="170180" y="441566"/>
                  </a:lnTo>
                  <a:lnTo>
                    <a:pt x="170180" y="450862"/>
                  </a:lnTo>
                  <a:lnTo>
                    <a:pt x="171450" y="460667"/>
                  </a:lnTo>
                  <a:lnTo>
                    <a:pt x="171450" y="471043"/>
                  </a:lnTo>
                  <a:lnTo>
                    <a:pt x="171145" y="471322"/>
                  </a:lnTo>
                  <a:lnTo>
                    <a:pt x="171450" y="471576"/>
                  </a:lnTo>
                  <a:lnTo>
                    <a:pt x="171450" y="477202"/>
                  </a:lnTo>
                  <a:lnTo>
                    <a:pt x="168910" y="477481"/>
                  </a:lnTo>
                  <a:lnTo>
                    <a:pt x="171450" y="483108"/>
                  </a:lnTo>
                  <a:lnTo>
                    <a:pt x="168910" y="483997"/>
                  </a:lnTo>
                  <a:lnTo>
                    <a:pt x="167640" y="484441"/>
                  </a:lnTo>
                  <a:lnTo>
                    <a:pt x="166370" y="488200"/>
                  </a:lnTo>
                  <a:lnTo>
                    <a:pt x="168910" y="486587"/>
                  </a:lnTo>
                  <a:lnTo>
                    <a:pt x="168910" y="493560"/>
                  </a:lnTo>
                  <a:lnTo>
                    <a:pt x="167640" y="501332"/>
                  </a:lnTo>
                  <a:lnTo>
                    <a:pt x="165100" y="499186"/>
                  </a:lnTo>
                  <a:lnTo>
                    <a:pt x="162560" y="497052"/>
                  </a:lnTo>
                  <a:lnTo>
                    <a:pt x="165100" y="502412"/>
                  </a:lnTo>
                  <a:lnTo>
                    <a:pt x="162560" y="503478"/>
                  </a:lnTo>
                  <a:lnTo>
                    <a:pt x="165100" y="507504"/>
                  </a:lnTo>
                  <a:lnTo>
                    <a:pt x="161290" y="507238"/>
                  </a:lnTo>
                  <a:lnTo>
                    <a:pt x="162560" y="514210"/>
                  </a:lnTo>
                  <a:lnTo>
                    <a:pt x="162560" y="514743"/>
                  </a:lnTo>
                  <a:lnTo>
                    <a:pt x="161290" y="512864"/>
                  </a:lnTo>
                  <a:lnTo>
                    <a:pt x="161290" y="515277"/>
                  </a:lnTo>
                  <a:lnTo>
                    <a:pt x="163830" y="526808"/>
                  </a:lnTo>
                  <a:lnTo>
                    <a:pt x="162560" y="519836"/>
                  </a:lnTo>
                  <a:lnTo>
                    <a:pt x="166370" y="520903"/>
                  </a:lnTo>
                  <a:lnTo>
                    <a:pt x="168910" y="528142"/>
                  </a:lnTo>
                  <a:lnTo>
                    <a:pt x="167640" y="529348"/>
                  </a:lnTo>
                  <a:lnTo>
                    <a:pt x="166370" y="530555"/>
                  </a:lnTo>
                  <a:lnTo>
                    <a:pt x="166370" y="535647"/>
                  </a:lnTo>
                  <a:lnTo>
                    <a:pt x="165100" y="532168"/>
                  </a:lnTo>
                  <a:lnTo>
                    <a:pt x="166370" y="540473"/>
                  </a:lnTo>
                  <a:lnTo>
                    <a:pt x="163830" y="540740"/>
                  </a:lnTo>
                  <a:lnTo>
                    <a:pt x="163830" y="544233"/>
                  </a:lnTo>
                  <a:lnTo>
                    <a:pt x="165100" y="542086"/>
                  </a:lnTo>
                  <a:lnTo>
                    <a:pt x="166370" y="545299"/>
                  </a:lnTo>
                  <a:lnTo>
                    <a:pt x="166370" y="547712"/>
                  </a:lnTo>
                  <a:lnTo>
                    <a:pt x="163830" y="546646"/>
                  </a:lnTo>
                  <a:lnTo>
                    <a:pt x="163830" y="548792"/>
                  </a:lnTo>
                  <a:lnTo>
                    <a:pt x="166370" y="549325"/>
                  </a:lnTo>
                  <a:lnTo>
                    <a:pt x="167640" y="555485"/>
                  </a:lnTo>
                  <a:lnTo>
                    <a:pt x="166370" y="560857"/>
                  </a:lnTo>
                  <a:lnTo>
                    <a:pt x="165417" y="560654"/>
                  </a:lnTo>
                  <a:lnTo>
                    <a:pt x="166370" y="561657"/>
                  </a:lnTo>
                  <a:lnTo>
                    <a:pt x="166370" y="564870"/>
                  </a:lnTo>
                  <a:lnTo>
                    <a:pt x="162560" y="563270"/>
                  </a:lnTo>
                  <a:lnTo>
                    <a:pt x="165100" y="567817"/>
                  </a:lnTo>
                  <a:lnTo>
                    <a:pt x="165100" y="570776"/>
                  </a:lnTo>
                  <a:lnTo>
                    <a:pt x="166370" y="575322"/>
                  </a:lnTo>
                  <a:lnTo>
                    <a:pt x="165100" y="575056"/>
                  </a:lnTo>
                  <a:lnTo>
                    <a:pt x="163830" y="573189"/>
                  </a:lnTo>
                  <a:lnTo>
                    <a:pt x="162560" y="596239"/>
                  </a:lnTo>
                  <a:lnTo>
                    <a:pt x="160020" y="596506"/>
                  </a:lnTo>
                  <a:lnTo>
                    <a:pt x="162560" y="598919"/>
                  </a:lnTo>
                  <a:lnTo>
                    <a:pt x="158750" y="609104"/>
                  </a:lnTo>
                  <a:lnTo>
                    <a:pt x="162560" y="608571"/>
                  </a:lnTo>
                  <a:lnTo>
                    <a:pt x="160020" y="612863"/>
                  </a:lnTo>
                  <a:lnTo>
                    <a:pt x="163830" y="625729"/>
                  </a:lnTo>
                  <a:lnTo>
                    <a:pt x="160020" y="623722"/>
                  </a:lnTo>
                  <a:lnTo>
                    <a:pt x="158750" y="623049"/>
                  </a:lnTo>
                  <a:lnTo>
                    <a:pt x="158750" y="633476"/>
                  </a:lnTo>
                  <a:lnTo>
                    <a:pt x="160020" y="642886"/>
                  </a:lnTo>
                  <a:lnTo>
                    <a:pt x="160020" y="665137"/>
                  </a:lnTo>
                  <a:lnTo>
                    <a:pt x="158750" y="668515"/>
                  </a:lnTo>
                  <a:lnTo>
                    <a:pt x="157480" y="671893"/>
                  </a:lnTo>
                  <a:lnTo>
                    <a:pt x="156210" y="681355"/>
                  </a:lnTo>
                  <a:lnTo>
                    <a:pt x="156210" y="691832"/>
                  </a:lnTo>
                  <a:lnTo>
                    <a:pt x="154940" y="701598"/>
                  </a:lnTo>
                  <a:lnTo>
                    <a:pt x="157480" y="732497"/>
                  </a:lnTo>
                  <a:lnTo>
                    <a:pt x="157480" y="747293"/>
                  </a:lnTo>
                  <a:lnTo>
                    <a:pt x="158750" y="763790"/>
                  </a:lnTo>
                  <a:lnTo>
                    <a:pt x="157480" y="769696"/>
                  </a:lnTo>
                  <a:lnTo>
                    <a:pt x="156210" y="775601"/>
                  </a:lnTo>
                  <a:lnTo>
                    <a:pt x="156210" y="788860"/>
                  </a:lnTo>
                  <a:lnTo>
                    <a:pt x="157480" y="802322"/>
                  </a:lnTo>
                  <a:lnTo>
                    <a:pt x="156210" y="814730"/>
                  </a:lnTo>
                  <a:lnTo>
                    <a:pt x="157480" y="819023"/>
                  </a:lnTo>
                  <a:lnTo>
                    <a:pt x="156210" y="827570"/>
                  </a:lnTo>
                  <a:lnTo>
                    <a:pt x="156210" y="848283"/>
                  </a:lnTo>
                  <a:lnTo>
                    <a:pt x="154940" y="859231"/>
                  </a:lnTo>
                  <a:lnTo>
                    <a:pt x="154940" y="864870"/>
                  </a:lnTo>
                  <a:lnTo>
                    <a:pt x="156210" y="863790"/>
                  </a:lnTo>
                  <a:lnTo>
                    <a:pt x="157480" y="863523"/>
                  </a:lnTo>
                  <a:lnTo>
                    <a:pt x="156743" y="865822"/>
                  </a:lnTo>
                  <a:lnTo>
                    <a:pt x="156718" y="865670"/>
                  </a:lnTo>
                  <a:lnTo>
                    <a:pt x="156718" y="865949"/>
                  </a:lnTo>
                  <a:lnTo>
                    <a:pt x="156210" y="867549"/>
                  </a:lnTo>
                  <a:lnTo>
                    <a:pt x="157480" y="875855"/>
                  </a:lnTo>
                  <a:lnTo>
                    <a:pt x="156210" y="875588"/>
                  </a:lnTo>
                  <a:lnTo>
                    <a:pt x="154940" y="875322"/>
                  </a:lnTo>
                  <a:lnTo>
                    <a:pt x="154940" y="874255"/>
                  </a:lnTo>
                  <a:lnTo>
                    <a:pt x="152400" y="873709"/>
                  </a:lnTo>
                  <a:lnTo>
                    <a:pt x="154940" y="886587"/>
                  </a:lnTo>
                  <a:lnTo>
                    <a:pt x="153670" y="891146"/>
                  </a:lnTo>
                  <a:lnTo>
                    <a:pt x="156210" y="888733"/>
                  </a:lnTo>
                  <a:lnTo>
                    <a:pt x="155079" y="895616"/>
                  </a:lnTo>
                  <a:lnTo>
                    <a:pt x="157480" y="916724"/>
                  </a:lnTo>
                  <a:lnTo>
                    <a:pt x="154940" y="953731"/>
                  </a:lnTo>
                  <a:lnTo>
                    <a:pt x="157480" y="975055"/>
                  </a:lnTo>
                  <a:lnTo>
                    <a:pt x="153670" y="970762"/>
                  </a:lnTo>
                  <a:lnTo>
                    <a:pt x="158750" y="981214"/>
                  </a:lnTo>
                  <a:lnTo>
                    <a:pt x="154940" y="981760"/>
                  </a:lnTo>
                  <a:lnTo>
                    <a:pt x="151130" y="989799"/>
                  </a:lnTo>
                  <a:lnTo>
                    <a:pt x="156210" y="996505"/>
                  </a:lnTo>
                  <a:lnTo>
                    <a:pt x="157480" y="1003198"/>
                  </a:lnTo>
                  <a:lnTo>
                    <a:pt x="157480" y="1003465"/>
                  </a:lnTo>
                  <a:lnTo>
                    <a:pt x="157251" y="1003465"/>
                  </a:lnTo>
                  <a:lnTo>
                    <a:pt x="157251" y="1006144"/>
                  </a:lnTo>
                  <a:lnTo>
                    <a:pt x="157480" y="1007910"/>
                  </a:lnTo>
                  <a:lnTo>
                    <a:pt x="157480" y="1009421"/>
                  </a:lnTo>
                  <a:lnTo>
                    <a:pt x="157251" y="1009637"/>
                  </a:lnTo>
                  <a:lnTo>
                    <a:pt x="157251" y="1009904"/>
                  </a:lnTo>
                  <a:lnTo>
                    <a:pt x="157480" y="1009472"/>
                  </a:lnTo>
                  <a:lnTo>
                    <a:pt x="157480" y="1015263"/>
                  </a:lnTo>
                  <a:lnTo>
                    <a:pt x="154940" y="1013523"/>
                  </a:lnTo>
                  <a:lnTo>
                    <a:pt x="156210" y="1016000"/>
                  </a:lnTo>
                  <a:lnTo>
                    <a:pt x="157353" y="1018324"/>
                  </a:lnTo>
                  <a:lnTo>
                    <a:pt x="156210" y="1029068"/>
                  </a:lnTo>
                  <a:lnTo>
                    <a:pt x="154940" y="1040993"/>
                  </a:lnTo>
                  <a:lnTo>
                    <a:pt x="154940" y="1120355"/>
                  </a:lnTo>
                  <a:lnTo>
                    <a:pt x="156210" y="1118743"/>
                  </a:lnTo>
                  <a:lnTo>
                    <a:pt x="156210" y="1139329"/>
                  </a:lnTo>
                  <a:lnTo>
                    <a:pt x="154940" y="1145019"/>
                  </a:lnTo>
                  <a:lnTo>
                    <a:pt x="153670" y="1151724"/>
                  </a:lnTo>
                  <a:lnTo>
                    <a:pt x="157480" y="1159497"/>
                  </a:lnTo>
                  <a:lnTo>
                    <a:pt x="157480" y="1162177"/>
                  </a:lnTo>
                  <a:lnTo>
                    <a:pt x="160020" y="1169416"/>
                  </a:lnTo>
                  <a:lnTo>
                    <a:pt x="156705" y="1175486"/>
                  </a:lnTo>
                  <a:lnTo>
                    <a:pt x="158750" y="1185202"/>
                  </a:lnTo>
                  <a:lnTo>
                    <a:pt x="160020" y="1191831"/>
                  </a:lnTo>
                  <a:lnTo>
                    <a:pt x="160020" y="1199438"/>
                  </a:lnTo>
                  <a:lnTo>
                    <a:pt x="158750" y="1201318"/>
                  </a:lnTo>
                  <a:lnTo>
                    <a:pt x="158750" y="1209090"/>
                  </a:lnTo>
                  <a:lnTo>
                    <a:pt x="161290" y="1216063"/>
                  </a:lnTo>
                  <a:lnTo>
                    <a:pt x="162560" y="1223302"/>
                  </a:lnTo>
                  <a:lnTo>
                    <a:pt x="163830" y="1229741"/>
                  </a:lnTo>
                  <a:lnTo>
                    <a:pt x="162560" y="1230274"/>
                  </a:lnTo>
                  <a:lnTo>
                    <a:pt x="162115" y="1230274"/>
                  </a:lnTo>
                  <a:lnTo>
                    <a:pt x="162560" y="1230503"/>
                  </a:lnTo>
                  <a:lnTo>
                    <a:pt x="162560" y="1240993"/>
                  </a:lnTo>
                  <a:lnTo>
                    <a:pt x="163830" y="1242872"/>
                  </a:lnTo>
                  <a:lnTo>
                    <a:pt x="163830" y="1246365"/>
                  </a:lnTo>
                  <a:lnTo>
                    <a:pt x="165100" y="1247965"/>
                  </a:lnTo>
                  <a:lnTo>
                    <a:pt x="166370" y="1251724"/>
                  </a:lnTo>
                  <a:lnTo>
                    <a:pt x="167640" y="1258697"/>
                  </a:lnTo>
                  <a:lnTo>
                    <a:pt x="170180" y="1265669"/>
                  </a:lnTo>
                  <a:lnTo>
                    <a:pt x="171399" y="1273429"/>
                  </a:lnTo>
                  <a:lnTo>
                    <a:pt x="170180" y="1273175"/>
                  </a:lnTo>
                  <a:lnTo>
                    <a:pt x="171399" y="1274724"/>
                  </a:lnTo>
                  <a:lnTo>
                    <a:pt x="173990" y="1277454"/>
                  </a:lnTo>
                  <a:lnTo>
                    <a:pt x="176530" y="1279867"/>
                  </a:lnTo>
                  <a:lnTo>
                    <a:pt x="182880" y="1287919"/>
                  </a:lnTo>
                  <a:lnTo>
                    <a:pt x="185420" y="1289253"/>
                  </a:lnTo>
                  <a:lnTo>
                    <a:pt x="186690" y="1290866"/>
                  </a:lnTo>
                  <a:lnTo>
                    <a:pt x="189230" y="1293545"/>
                  </a:lnTo>
                  <a:lnTo>
                    <a:pt x="190500" y="1294612"/>
                  </a:lnTo>
                  <a:lnTo>
                    <a:pt x="193040" y="1296492"/>
                  </a:lnTo>
                  <a:lnTo>
                    <a:pt x="194310" y="1297838"/>
                  </a:lnTo>
                  <a:lnTo>
                    <a:pt x="199390" y="1290866"/>
                  </a:lnTo>
                  <a:lnTo>
                    <a:pt x="201930" y="1287640"/>
                  </a:lnTo>
                  <a:lnTo>
                    <a:pt x="203200" y="1284427"/>
                  </a:lnTo>
                  <a:lnTo>
                    <a:pt x="203200" y="1274508"/>
                  </a:lnTo>
                  <a:lnTo>
                    <a:pt x="204470" y="1271295"/>
                  </a:lnTo>
                  <a:lnTo>
                    <a:pt x="204470" y="1264856"/>
                  </a:lnTo>
                  <a:lnTo>
                    <a:pt x="205740" y="1262443"/>
                  </a:lnTo>
                  <a:lnTo>
                    <a:pt x="205740" y="1255737"/>
                  </a:lnTo>
                  <a:lnTo>
                    <a:pt x="203200" y="1251724"/>
                  </a:lnTo>
                  <a:lnTo>
                    <a:pt x="201930" y="1242872"/>
                  </a:lnTo>
                  <a:lnTo>
                    <a:pt x="199390" y="1235100"/>
                  </a:lnTo>
                  <a:lnTo>
                    <a:pt x="198120" y="1227061"/>
                  </a:lnTo>
                  <a:lnTo>
                    <a:pt x="196850" y="1223035"/>
                  </a:lnTo>
                  <a:lnTo>
                    <a:pt x="196850" y="1214996"/>
                  </a:lnTo>
                  <a:lnTo>
                    <a:pt x="195580" y="1210970"/>
                  </a:lnTo>
                  <a:lnTo>
                    <a:pt x="195580" y="1207490"/>
                  </a:lnTo>
                  <a:lnTo>
                    <a:pt x="194310" y="1197838"/>
                  </a:lnTo>
                  <a:lnTo>
                    <a:pt x="194310" y="1179868"/>
                  </a:lnTo>
                  <a:lnTo>
                    <a:pt x="198120" y="1137780"/>
                  </a:lnTo>
                  <a:lnTo>
                    <a:pt x="196850" y="1068616"/>
                  </a:lnTo>
                  <a:lnTo>
                    <a:pt x="196850" y="999451"/>
                  </a:lnTo>
                  <a:lnTo>
                    <a:pt x="194310" y="989533"/>
                  </a:lnTo>
                  <a:lnTo>
                    <a:pt x="196850" y="967968"/>
                  </a:lnTo>
                  <a:lnTo>
                    <a:pt x="196850" y="921143"/>
                  </a:lnTo>
                  <a:lnTo>
                    <a:pt x="198120" y="898372"/>
                  </a:lnTo>
                  <a:lnTo>
                    <a:pt x="195580" y="897839"/>
                  </a:lnTo>
                  <a:lnTo>
                    <a:pt x="195580" y="889533"/>
                  </a:lnTo>
                  <a:lnTo>
                    <a:pt x="196850" y="890066"/>
                  </a:lnTo>
                  <a:lnTo>
                    <a:pt x="198120" y="888187"/>
                  </a:lnTo>
                  <a:lnTo>
                    <a:pt x="198120" y="772947"/>
                  </a:lnTo>
                  <a:lnTo>
                    <a:pt x="199390" y="716915"/>
                  </a:lnTo>
                  <a:lnTo>
                    <a:pt x="201930" y="663536"/>
                  </a:lnTo>
                  <a:lnTo>
                    <a:pt x="203200" y="656437"/>
                  </a:lnTo>
                  <a:lnTo>
                    <a:pt x="204470" y="637819"/>
                  </a:lnTo>
                  <a:lnTo>
                    <a:pt x="205740" y="631621"/>
                  </a:lnTo>
                  <a:lnTo>
                    <a:pt x="204470" y="614565"/>
                  </a:lnTo>
                  <a:lnTo>
                    <a:pt x="204470" y="580059"/>
                  </a:lnTo>
                  <a:lnTo>
                    <a:pt x="205740" y="562991"/>
                  </a:lnTo>
                  <a:lnTo>
                    <a:pt x="205740" y="531431"/>
                  </a:lnTo>
                  <a:lnTo>
                    <a:pt x="207010" y="519379"/>
                  </a:lnTo>
                  <a:lnTo>
                    <a:pt x="209550" y="507771"/>
                  </a:lnTo>
                  <a:lnTo>
                    <a:pt x="209550" y="508571"/>
                  </a:lnTo>
                  <a:lnTo>
                    <a:pt x="213360" y="359422"/>
                  </a:lnTo>
                  <a:lnTo>
                    <a:pt x="215900" y="310070"/>
                  </a:lnTo>
                  <a:lnTo>
                    <a:pt x="219710" y="260057"/>
                  </a:lnTo>
                  <a:lnTo>
                    <a:pt x="222250" y="245084"/>
                  </a:lnTo>
                  <a:lnTo>
                    <a:pt x="224790" y="213639"/>
                  </a:lnTo>
                  <a:lnTo>
                    <a:pt x="224790" y="189039"/>
                  </a:lnTo>
                  <a:lnTo>
                    <a:pt x="226060" y="180695"/>
                  </a:lnTo>
                  <a:lnTo>
                    <a:pt x="226060" y="158445"/>
                  </a:lnTo>
                  <a:lnTo>
                    <a:pt x="228600" y="138874"/>
                  </a:lnTo>
                  <a:lnTo>
                    <a:pt x="228600" y="134581"/>
                  </a:lnTo>
                  <a:lnTo>
                    <a:pt x="229870" y="126809"/>
                  </a:lnTo>
                  <a:lnTo>
                    <a:pt x="231140" y="120954"/>
                  </a:lnTo>
                  <a:lnTo>
                    <a:pt x="231140" y="110693"/>
                  </a:lnTo>
                  <a:lnTo>
                    <a:pt x="232410" y="96761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2653" y="3828962"/>
              <a:ext cx="182419" cy="20911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2964300" y="5893263"/>
            <a:ext cx="399415" cy="1314450"/>
            <a:chOff x="12964300" y="5893263"/>
            <a:chExt cx="399415" cy="1314450"/>
          </a:xfrm>
        </p:grpSpPr>
        <p:sp>
          <p:nvSpPr>
            <p:cNvPr id="37" name="object 37"/>
            <p:cNvSpPr/>
            <p:nvPr/>
          </p:nvSpPr>
          <p:spPr>
            <a:xfrm>
              <a:off x="13124828" y="5893269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59" h="1297940">
                  <a:moveTo>
                    <a:pt x="31597" y="744220"/>
                  </a:moveTo>
                  <a:lnTo>
                    <a:pt x="31330" y="743953"/>
                  </a:lnTo>
                  <a:lnTo>
                    <a:pt x="31330" y="744486"/>
                  </a:lnTo>
                  <a:lnTo>
                    <a:pt x="31597" y="744753"/>
                  </a:lnTo>
                  <a:lnTo>
                    <a:pt x="31597" y="744220"/>
                  </a:lnTo>
                  <a:close/>
                </a:path>
                <a:path w="238759" h="1297940">
                  <a:moveTo>
                    <a:pt x="43192" y="1197559"/>
                  </a:moveTo>
                  <a:lnTo>
                    <a:pt x="41313" y="1201585"/>
                  </a:lnTo>
                  <a:lnTo>
                    <a:pt x="41313" y="1202118"/>
                  </a:lnTo>
                  <a:lnTo>
                    <a:pt x="43192" y="1197559"/>
                  </a:lnTo>
                  <a:close/>
                </a:path>
                <a:path w="238759" h="1297940">
                  <a:moveTo>
                    <a:pt x="52070" y="1149578"/>
                  </a:moveTo>
                  <a:lnTo>
                    <a:pt x="50800" y="1141260"/>
                  </a:lnTo>
                  <a:lnTo>
                    <a:pt x="50800" y="1146467"/>
                  </a:lnTo>
                  <a:lnTo>
                    <a:pt x="49530" y="1156550"/>
                  </a:lnTo>
                  <a:lnTo>
                    <a:pt x="50800" y="1156817"/>
                  </a:lnTo>
                  <a:lnTo>
                    <a:pt x="52070" y="1149578"/>
                  </a:lnTo>
                  <a:close/>
                </a:path>
                <a:path w="238759" h="1297940">
                  <a:moveTo>
                    <a:pt x="58420" y="1078801"/>
                  </a:moveTo>
                  <a:lnTo>
                    <a:pt x="58280" y="1080389"/>
                  </a:lnTo>
                  <a:lnTo>
                    <a:pt x="58420" y="1080947"/>
                  </a:lnTo>
                  <a:lnTo>
                    <a:pt x="58420" y="1078801"/>
                  </a:lnTo>
                  <a:close/>
                </a:path>
                <a:path w="238759" h="1297940">
                  <a:moveTo>
                    <a:pt x="69850" y="934567"/>
                  </a:moveTo>
                  <a:lnTo>
                    <a:pt x="69608" y="934859"/>
                  </a:lnTo>
                  <a:lnTo>
                    <a:pt x="69850" y="936447"/>
                  </a:lnTo>
                  <a:lnTo>
                    <a:pt x="69850" y="934567"/>
                  </a:lnTo>
                  <a:close/>
                </a:path>
                <a:path w="238759" h="1297940">
                  <a:moveTo>
                    <a:pt x="71120" y="823302"/>
                  </a:moveTo>
                  <a:lnTo>
                    <a:pt x="67614" y="826516"/>
                  </a:lnTo>
                  <a:lnTo>
                    <a:pt x="69850" y="828395"/>
                  </a:lnTo>
                  <a:lnTo>
                    <a:pt x="71120" y="823302"/>
                  </a:lnTo>
                  <a:close/>
                </a:path>
                <a:path w="238759" h="1297940">
                  <a:moveTo>
                    <a:pt x="72390" y="939393"/>
                  </a:moveTo>
                  <a:lnTo>
                    <a:pt x="69850" y="932954"/>
                  </a:lnTo>
                  <a:lnTo>
                    <a:pt x="69850" y="934567"/>
                  </a:lnTo>
                  <a:lnTo>
                    <a:pt x="72390" y="939393"/>
                  </a:lnTo>
                  <a:close/>
                </a:path>
                <a:path w="238759" h="1297940">
                  <a:moveTo>
                    <a:pt x="72593" y="737781"/>
                  </a:moveTo>
                  <a:lnTo>
                    <a:pt x="72326" y="737514"/>
                  </a:lnTo>
                  <a:lnTo>
                    <a:pt x="72326" y="738327"/>
                  </a:lnTo>
                  <a:lnTo>
                    <a:pt x="72593" y="738860"/>
                  </a:lnTo>
                  <a:lnTo>
                    <a:pt x="72593" y="737781"/>
                  </a:lnTo>
                  <a:close/>
                </a:path>
                <a:path w="238759" h="1297940">
                  <a:moveTo>
                    <a:pt x="73660" y="1175308"/>
                  </a:moveTo>
                  <a:lnTo>
                    <a:pt x="68580" y="1178255"/>
                  </a:lnTo>
                  <a:lnTo>
                    <a:pt x="71120" y="1177721"/>
                  </a:lnTo>
                  <a:lnTo>
                    <a:pt x="73660" y="1176121"/>
                  </a:lnTo>
                  <a:lnTo>
                    <a:pt x="73660" y="1175308"/>
                  </a:lnTo>
                  <a:close/>
                </a:path>
                <a:path w="238759" h="1297940">
                  <a:moveTo>
                    <a:pt x="73660" y="737247"/>
                  </a:moveTo>
                  <a:lnTo>
                    <a:pt x="73342" y="737184"/>
                  </a:lnTo>
                  <a:lnTo>
                    <a:pt x="73660" y="737514"/>
                  </a:lnTo>
                  <a:lnTo>
                    <a:pt x="73660" y="737247"/>
                  </a:lnTo>
                  <a:close/>
                </a:path>
                <a:path w="238759" h="1297940">
                  <a:moveTo>
                    <a:pt x="82042" y="290080"/>
                  </a:moveTo>
                  <a:lnTo>
                    <a:pt x="81495" y="290880"/>
                  </a:lnTo>
                  <a:lnTo>
                    <a:pt x="81495" y="291680"/>
                  </a:lnTo>
                  <a:lnTo>
                    <a:pt x="82042" y="290080"/>
                  </a:lnTo>
                  <a:close/>
                </a:path>
                <a:path w="238759" h="1297940">
                  <a:moveTo>
                    <a:pt x="82550" y="121450"/>
                  </a:moveTo>
                  <a:lnTo>
                    <a:pt x="82054" y="122351"/>
                  </a:lnTo>
                  <a:lnTo>
                    <a:pt x="82550" y="124663"/>
                  </a:lnTo>
                  <a:lnTo>
                    <a:pt x="82550" y="121450"/>
                  </a:lnTo>
                  <a:close/>
                </a:path>
                <a:path w="238759" h="1297940">
                  <a:moveTo>
                    <a:pt x="83820" y="401332"/>
                  </a:moveTo>
                  <a:lnTo>
                    <a:pt x="83667" y="402209"/>
                  </a:lnTo>
                  <a:lnTo>
                    <a:pt x="83820" y="403479"/>
                  </a:lnTo>
                  <a:lnTo>
                    <a:pt x="83820" y="401332"/>
                  </a:lnTo>
                  <a:close/>
                </a:path>
                <a:path w="238759" h="1297940">
                  <a:moveTo>
                    <a:pt x="106578" y="1153058"/>
                  </a:moveTo>
                  <a:lnTo>
                    <a:pt x="101727" y="1156004"/>
                  </a:lnTo>
                  <a:lnTo>
                    <a:pt x="101727" y="1156271"/>
                  </a:lnTo>
                  <a:lnTo>
                    <a:pt x="102806" y="1156271"/>
                  </a:lnTo>
                  <a:lnTo>
                    <a:pt x="104432" y="1154938"/>
                  </a:lnTo>
                  <a:lnTo>
                    <a:pt x="105778" y="1153858"/>
                  </a:lnTo>
                  <a:lnTo>
                    <a:pt x="106578" y="1153058"/>
                  </a:lnTo>
                  <a:close/>
                </a:path>
                <a:path w="238759" h="1297940">
                  <a:moveTo>
                    <a:pt x="181305" y="1143406"/>
                  </a:moveTo>
                  <a:lnTo>
                    <a:pt x="180759" y="1142873"/>
                  </a:lnTo>
                  <a:lnTo>
                    <a:pt x="180492" y="1143139"/>
                  </a:lnTo>
                  <a:lnTo>
                    <a:pt x="181038" y="1143939"/>
                  </a:lnTo>
                  <a:lnTo>
                    <a:pt x="181305" y="1143406"/>
                  </a:lnTo>
                  <a:close/>
                </a:path>
                <a:path w="238759" h="1297940">
                  <a:moveTo>
                    <a:pt x="191770" y="1113917"/>
                  </a:moveTo>
                  <a:lnTo>
                    <a:pt x="190500" y="1114183"/>
                  </a:lnTo>
                  <a:lnTo>
                    <a:pt x="190500" y="1114450"/>
                  </a:lnTo>
                  <a:lnTo>
                    <a:pt x="191770" y="1113917"/>
                  </a:lnTo>
                  <a:close/>
                </a:path>
                <a:path w="238759" h="1297940">
                  <a:moveTo>
                    <a:pt x="220421" y="1119276"/>
                  </a:moveTo>
                  <a:lnTo>
                    <a:pt x="219341" y="1119009"/>
                  </a:lnTo>
                  <a:lnTo>
                    <a:pt x="217449" y="1119009"/>
                  </a:lnTo>
                  <a:lnTo>
                    <a:pt x="215023" y="1120355"/>
                  </a:lnTo>
                  <a:lnTo>
                    <a:pt x="213131" y="1121422"/>
                  </a:lnTo>
                  <a:lnTo>
                    <a:pt x="216369" y="1120889"/>
                  </a:lnTo>
                  <a:lnTo>
                    <a:pt x="217982" y="1120355"/>
                  </a:lnTo>
                  <a:lnTo>
                    <a:pt x="220421" y="1119276"/>
                  </a:lnTo>
                  <a:close/>
                </a:path>
                <a:path w="238759" h="1297940">
                  <a:moveTo>
                    <a:pt x="238760" y="1105077"/>
                  </a:moveTo>
                  <a:lnTo>
                    <a:pt x="232410" y="1106944"/>
                  </a:lnTo>
                  <a:lnTo>
                    <a:pt x="223520" y="1108557"/>
                  </a:lnTo>
                  <a:lnTo>
                    <a:pt x="214630" y="1110437"/>
                  </a:lnTo>
                  <a:lnTo>
                    <a:pt x="205740" y="1112583"/>
                  </a:lnTo>
                  <a:lnTo>
                    <a:pt x="200660" y="1113116"/>
                  </a:lnTo>
                  <a:lnTo>
                    <a:pt x="210820" y="1108824"/>
                  </a:lnTo>
                  <a:lnTo>
                    <a:pt x="203200" y="1111504"/>
                  </a:lnTo>
                  <a:lnTo>
                    <a:pt x="200875" y="1111504"/>
                  </a:lnTo>
                  <a:lnTo>
                    <a:pt x="200990" y="1110970"/>
                  </a:lnTo>
                  <a:lnTo>
                    <a:pt x="199644" y="1112037"/>
                  </a:lnTo>
                  <a:lnTo>
                    <a:pt x="199910" y="1112304"/>
                  </a:lnTo>
                  <a:lnTo>
                    <a:pt x="200660" y="1112304"/>
                  </a:lnTo>
                  <a:lnTo>
                    <a:pt x="200660" y="1112583"/>
                  </a:lnTo>
                  <a:lnTo>
                    <a:pt x="194310" y="1114996"/>
                  </a:lnTo>
                  <a:lnTo>
                    <a:pt x="194310" y="1113383"/>
                  </a:lnTo>
                  <a:lnTo>
                    <a:pt x="191770" y="1113917"/>
                  </a:lnTo>
                  <a:lnTo>
                    <a:pt x="191770" y="1115529"/>
                  </a:lnTo>
                  <a:lnTo>
                    <a:pt x="190500" y="1116330"/>
                  </a:lnTo>
                  <a:lnTo>
                    <a:pt x="191008" y="1115796"/>
                  </a:lnTo>
                  <a:lnTo>
                    <a:pt x="190741" y="1115529"/>
                  </a:lnTo>
                  <a:lnTo>
                    <a:pt x="190474" y="1115529"/>
                  </a:lnTo>
                  <a:lnTo>
                    <a:pt x="190055" y="1116342"/>
                  </a:lnTo>
                  <a:lnTo>
                    <a:pt x="187960" y="1117676"/>
                  </a:lnTo>
                  <a:lnTo>
                    <a:pt x="184150" y="1119543"/>
                  </a:lnTo>
                  <a:lnTo>
                    <a:pt x="181610" y="1120622"/>
                  </a:lnTo>
                  <a:lnTo>
                    <a:pt x="181610" y="1119276"/>
                  </a:lnTo>
                  <a:lnTo>
                    <a:pt x="180340" y="1121689"/>
                  </a:lnTo>
                  <a:lnTo>
                    <a:pt x="172720" y="1124648"/>
                  </a:lnTo>
                  <a:lnTo>
                    <a:pt x="156210" y="1130541"/>
                  </a:lnTo>
                  <a:lnTo>
                    <a:pt x="147320" y="1133221"/>
                  </a:lnTo>
                  <a:lnTo>
                    <a:pt x="144780" y="1135100"/>
                  </a:lnTo>
                  <a:lnTo>
                    <a:pt x="138430" y="1136980"/>
                  </a:lnTo>
                  <a:lnTo>
                    <a:pt x="133350" y="1143406"/>
                  </a:lnTo>
                  <a:lnTo>
                    <a:pt x="125730" y="1147165"/>
                  </a:lnTo>
                  <a:lnTo>
                    <a:pt x="120650" y="1150391"/>
                  </a:lnTo>
                  <a:lnTo>
                    <a:pt x="118110" y="1150912"/>
                  </a:lnTo>
                  <a:lnTo>
                    <a:pt x="115570" y="1150632"/>
                  </a:lnTo>
                  <a:lnTo>
                    <a:pt x="115570" y="1151991"/>
                  </a:lnTo>
                  <a:lnTo>
                    <a:pt x="113030" y="1154137"/>
                  </a:lnTo>
                  <a:lnTo>
                    <a:pt x="110490" y="1155204"/>
                  </a:lnTo>
                  <a:lnTo>
                    <a:pt x="107950" y="1156004"/>
                  </a:lnTo>
                  <a:lnTo>
                    <a:pt x="105410" y="1157084"/>
                  </a:lnTo>
                  <a:lnTo>
                    <a:pt x="102870" y="1157884"/>
                  </a:lnTo>
                  <a:lnTo>
                    <a:pt x="107365" y="1154798"/>
                  </a:lnTo>
                  <a:lnTo>
                    <a:pt x="107950" y="1154595"/>
                  </a:lnTo>
                  <a:lnTo>
                    <a:pt x="115570" y="1151991"/>
                  </a:lnTo>
                  <a:lnTo>
                    <a:pt x="115570" y="1150632"/>
                  </a:lnTo>
                  <a:lnTo>
                    <a:pt x="113030" y="1151445"/>
                  </a:lnTo>
                  <a:lnTo>
                    <a:pt x="105410" y="1155471"/>
                  </a:lnTo>
                  <a:lnTo>
                    <a:pt x="104140" y="1155471"/>
                  </a:lnTo>
                  <a:lnTo>
                    <a:pt x="100330" y="1157884"/>
                  </a:lnTo>
                  <a:lnTo>
                    <a:pt x="95250" y="1160564"/>
                  </a:lnTo>
                  <a:lnTo>
                    <a:pt x="91440" y="1162977"/>
                  </a:lnTo>
                  <a:lnTo>
                    <a:pt x="87630" y="1165656"/>
                  </a:lnTo>
                  <a:lnTo>
                    <a:pt x="83820" y="1168069"/>
                  </a:lnTo>
                  <a:lnTo>
                    <a:pt x="83820" y="1170216"/>
                  </a:lnTo>
                  <a:lnTo>
                    <a:pt x="73660" y="1176121"/>
                  </a:lnTo>
                  <a:lnTo>
                    <a:pt x="74930" y="1176388"/>
                  </a:lnTo>
                  <a:lnTo>
                    <a:pt x="69850" y="1178255"/>
                  </a:lnTo>
                  <a:lnTo>
                    <a:pt x="72390" y="1177988"/>
                  </a:lnTo>
                  <a:lnTo>
                    <a:pt x="74930" y="1177188"/>
                  </a:lnTo>
                  <a:lnTo>
                    <a:pt x="73660" y="1177988"/>
                  </a:lnTo>
                  <a:lnTo>
                    <a:pt x="72390" y="1179601"/>
                  </a:lnTo>
                  <a:lnTo>
                    <a:pt x="71120" y="1180134"/>
                  </a:lnTo>
                  <a:lnTo>
                    <a:pt x="71120" y="1180401"/>
                  </a:lnTo>
                  <a:lnTo>
                    <a:pt x="69850" y="1181214"/>
                  </a:lnTo>
                  <a:lnTo>
                    <a:pt x="68580" y="1181481"/>
                  </a:lnTo>
                  <a:lnTo>
                    <a:pt x="68580" y="1182281"/>
                  </a:lnTo>
                  <a:lnTo>
                    <a:pt x="66040" y="1183081"/>
                  </a:lnTo>
                  <a:lnTo>
                    <a:pt x="64770" y="1184160"/>
                  </a:lnTo>
                  <a:lnTo>
                    <a:pt x="62230" y="1184694"/>
                  </a:lnTo>
                  <a:lnTo>
                    <a:pt x="59690" y="1186040"/>
                  </a:lnTo>
                  <a:lnTo>
                    <a:pt x="57150" y="1186307"/>
                  </a:lnTo>
                  <a:lnTo>
                    <a:pt x="57150" y="1188173"/>
                  </a:lnTo>
                  <a:lnTo>
                    <a:pt x="55880" y="1190320"/>
                  </a:lnTo>
                  <a:lnTo>
                    <a:pt x="55880" y="1196225"/>
                  </a:lnTo>
                  <a:lnTo>
                    <a:pt x="54610" y="1197825"/>
                  </a:lnTo>
                  <a:lnTo>
                    <a:pt x="53340" y="1200238"/>
                  </a:lnTo>
                  <a:lnTo>
                    <a:pt x="52070" y="1199705"/>
                  </a:lnTo>
                  <a:lnTo>
                    <a:pt x="49530" y="1203998"/>
                  </a:lnTo>
                  <a:lnTo>
                    <a:pt x="48260" y="1203998"/>
                  </a:lnTo>
                  <a:lnTo>
                    <a:pt x="49530" y="1201851"/>
                  </a:lnTo>
                  <a:lnTo>
                    <a:pt x="49530" y="1201318"/>
                  </a:lnTo>
                  <a:lnTo>
                    <a:pt x="46990" y="1204531"/>
                  </a:lnTo>
                  <a:lnTo>
                    <a:pt x="44450" y="1206944"/>
                  </a:lnTo>
                  <a:lnTo>
                    <a:pt x="41910" y="1208824"/>
                  </a:lnTo>
                  <a:lnTo>
                    <a:pt x="40640" y="1210437"/>
                  </a:lnTo>
                  <a:lnTo>
                    <a:pt x="41910" y="1207477"/>
                  </a:lnTo>
                  <a:lnTo>
                    <a:pt x="41910" y="1201585"/>
                  </a:lnTo>
                  <a:lnTo>
                    <a:pt x="40640" y="1206677"/>
                  </a:lnTo>
                  <a:lnTo>
                    <a:pt x="35979" y="1217485"/>
                  </a:lnTo>
                  <a:lnTo>
                    <a:pt x="36830" y="1212850"/>
                  </a:lnTo>
                  <a:lnTo>
                    <a:pt x="38100" y="1206677"/>
                  </a:lnTo>
                  <a:lnTo>
                    <a:pt x="39370" y="1201585"/>
                  </a:lnTo>
                  <a:lnTo>
                    <a:pt x="39370" y="1198105"/>
                  </a:lnTo>
                  <a:lnTo>
                    <a:pt x="38100" y="1199438"/>
                  </a:lnTo>
                  <a:lnTo>
                    <a:pt x="39370" y="1197559"/>
                  </a:lnTo>
                  <a:lnTo>
                    <a:pt x="39370" y="1195692"/>
                  </a:lnTo>
                  <a:lnTo>
                    <a:pt x="40640" y="1194079"/>
                  </a:lnTo>
                  <a:lnTo>
                    <a:pt x="40640" y="1192199"/>
                  </a:lnTo>
                  <a:lnTo>
                    <a:pt x="41910" y="1187907"/>
                  </a:lnTo>
                  <a:lnTo>
                    <a:pt x="43180" y="1185760"/>
                  </a:lnTo>
                  <a:lnTo>
                    <a:pt x="43180" y="1183081"/>
                  </a:lnTo>
                  <a:lnTo>
                    <a:pt x="41910" y="1182547"/>
                  </a:lnTo>
                  <a:lnTo>
                    <a:pt x="41910" y="1182281"/>
                  </a:lnTo>
                  <a:lnTo>
                    <a:pt x="40640" y="1183081"/>
                  </a:lnTo>
                  <a:lnTo>
                    <a:pt x="40640" y="1180134"/>
                  </a:lnTo>
                  <a:lnTo>
                    <a:pt x="43180" y="1174508"/>
                  </a:lnTo>
                  <a:lnTo>
                    <a:pt x="44450" y="1173162"/>
                  </a:lnTo>
                  <a:lnTo>
                    <a:pt x="44450" y="1175308"/>
                  </a:lnTo>
                  <a:lnTo>
                    <a:pt x="45720" y="1173429"/>
                  </a:lnTo>
                  <a:lnTo>
                    <a:pt x="45720" y="1171562"/>
                  </a:lnTo>
                  <a:lnTo>
                    <a:pt x="46990" y="1169949"/>
                  </a:lnTo>
                  <a:lnTo>
                    <a:pt x="46990" y="1168336"/>
                  </a:lnTo>
                  <a:lnTo>
                    <a:pt x="48260" y="1166736"/>
                  </a:lnTo>
                  <a:lnTo>
                    <a:pt x="47510" y="1166418"/>
                  </a:lnTo>
                  <a:lnTo>
                    <a:pt x="47510" y="1165656"/>
                  </a:lnTo>
                  <a:lnTo>
                    <a:pt x="47777" y="1165123"/>
                  </a:lnTo>
                  <a:lnTo>
                    <a:pt x="48056" y="1162977"/>
                  </a:lnTo>
                  <a:lnTo>
                    <a:pt x="48056" y="1160564"/>
                  </a:lnTo>
                  <a:lnTo>
                    <a:pt x="48323" y="1157617"/>
                  </a:lnTo>
                  <a:lnTo>
                    <a:pt x="46990" y="1157185"/>
                  </a:lnTo>
                  <a:lnTo>
                    <a:pt x="46990" y="1145489"/>
                  </a:lnTo>
                  <a:lnTo>
                    <a:pt x="48260" y="1138580"/>
                  </a:lnTo>
                  <a:lnTo>
                    <a:pt x="49530" y="1130007"/>
                  </a:lnTo>
                  <a:lnTo>
                    <a:pt x="46990" y="1126515"/>
                  </a:lnTo>
                  <a:lnTo>
                    <a:pt x="49530" y="1116863"/>
                  </a:lnTo>
                  <a:lnTo>
                    <a:pt x="52070" y="1116863"/>
                  </a:lnTo>
                  <a:lnTo>
                    <a:pt x="50800" y="1125296"/>
                  </a:lnTo>
                  <a:lnTo>
                    <a:pt x="50800" y="1141260"/>
                  </a:lnTo>
                  <a:lnTo>
                    <a:pt x="52070" y="1136434"/>
                  </a:lnTo>
                  <a:lnTo>
                    <a:pt x="52070" y="1134021"/>
                  </a:lnTo>
                  <a:lnTo>
                    <a:pt x="54610" y="1128395"/>
                  </a:lnTo>
                  <a:lnTo>
                    <a:pt x="55880" y="1132687"/>
                  </a:lnTo>
                  <a:lnTo>
                    <a:pt x="54610" y="1128128"/>
                  </a:lnTo>
                  <a:lnTo>
                    <a:pt x="54610" y="1113751"/>
                  </a:lnTo>
                  <a:lnTo>
                    <a:pt x="57150" y="1093635"/>
                  </a:lnTo>
                  <a:lnTo>
                    <a:pt x="58280" y="1080389"/>
                  </a:lnTo>
                  <a:lnTo>
                    <a:pt x="57150" y="1075855"/>
                  </a:lnTo>
                  <a:lnTo>
                    <a:pt x="57150" y="1070749"/>
                  </a:lnTo>
                  <a:lnTo>
                    <a:pt x="57429" y="1070508"/>
                  </a:lnTo>
                  <a:lnTo>
                    <a:pt x="58026" y="1070216"/>
                  </a:lnTo>
                  <a:lnTo>
                    <a:pt x="57785" y="1070216"/>
                  </a:lnTo>
                  <a:lnTo>
                    <a:pt x="58420" y="1069682"/>
                  </a:lnTo>
                  <a:lnTo>
                    <a:pt x="60960" y="1047432"/>
                  </a:lnTo>
                  <a:lnTo>
                    <a:pt x="62230" y="1042454"/>
                  </a:lnTo>
                  <a:lnTo>
                    <a:pt x="63500" y="1037488"/>
                  </a:lnTo>
                  <a:lnTo>
                    <a:pt x="66040" y="1029195"/>
                  </a:lnTo>
                  <a:lnTo>
                    <a:pt x="63500" y="1026795"/>
                  </a:lnTo>
                  <a:lnTo>
                    <a:pt x="63500" y="1023569"/>
                  </a:lnTo>
                  <a:lnTo>
                    <a:pt x="67310" y="1019009"/>
                  </a:lnTo>
                  <a:lnTo>
                    <a:pt x="63500" y="1017143"/>
                  </a:lnTo>
                  <a:lnTo>
                    <a:pt x="63500" y="1005878"/>
                  </a:lnTo>
                  <a:lnTo>
                    <a:pt x="62230" y="1002931"/>
                  </a:lnTo>
                  <a:lnTo>
                    <a:pt x="63500" y="998105"/>
                  </a:lnTo>
                  <a:lnTo>
                    <a:pt x="63500" y="997839"/>
                  </a:lnTo>
                  <a:lnTo>
                    <a:pt x="64770" y="997572"/>
                  </a:lnTo>
                  <a:lnTo>
                    <a:pt x="64770" y="997292"/>
                  </a:lnTo>
                  <a:lnTo>
                    <a:pt x="63500" y="997292"/>
                  </a:lnTo>
                  <a:lnTo>
                    <a:pt x="64770" y="992936"/>
                  </a:lnTo>
                  <a:lnTo>
                    <a:pt x="63500" y="992174"/>
                  </a:lnTo>
                  <a:lnTo>
                    <a:pt x="63500" y="986040"/>
                  </a:lnTo>
                  <a:lnTo>
                    <a:pt x="66040" y="982548"/>
                  </a:lnTo>
                  <a:lnTo>
                    <a:pt x="60960" y="981748"/>
                  </a:lnTo>
                  <a:lnTo>
                    <a:pt x="62230" y="976388"/>
                  </a:lnTo>
                  <a:lnTo>
                    <a:pt x="66040" y="971029"/>
                  </a:lnTo>
                  <a:lnTo>
                    <a:pt x="66040" y="959599"/>
                  </a:lnTo>
                  <a:lnTo>
                    <a:pt x="64770" y="953566"/>
                  </a:lnTo>
                  <a:lnTo>
                    <a:pt x="64770" y="944753"/>
                  </a:lnTo>
                  <a:lnTo>
                    <a:pt x="67310" y="937780"/>
                  </a:lnTo>
                  <a:lnTo>
                    <a:pt x="68580" y="936167"/>
                  </a:lnTo>
                  <a:lnTo>
                    <a:pt x="69608" y="934859"/>
                  </a:lnTo>
                  <a:lnTo>
                    <a:pt x="68580" y="927862"/>
                  </a:lnTo>
                  <a:lnTo>
                    <a:pt x="71120" y="926528"/>
                  </a:lnTo>
                  <a:lnTo>
                    <a:pt x="71120" y="927595"/>
                  </a:lnTo>
                  <a:lnTo>
                    <a:pt x="72390" y="929474"/>
                  </a:lnTo>
                  <a:lnTo>
                    <a:pt x="73660" y="921969"/>
                  </a:lnTo>
                  <a:lnTo>
                    <a:pt x="71120" y="924915"/>
                  </a:lnTo>
                  <a:lnTo>
                    <a:pt x="71120" y="921042"/>
                  </a:lnTo>
                  <a:lnTo>
                    <a:pt x="71120" y="919289"/>
                  </a:lnTo>
                  <a:lnTo>
                    <a:pt x="68580" y="917409"/>
                  </a:lnTo>
                  <a:lnTo>
                    <a:pt x="64770" y="915530"/>
                  </a:lnTo>
                  <a:lnTo>
                    <a:pt x="64770" y="913650"/>
                  </a:lnTo>
                  <a:lnTo>
                    <a:pt x="63500" y="915797"/>
                  </a:lnTo>
                  <a:lnTo>
                    <a:pt x="63500" y="909904"/>
                  </a:lnTo>
                  <a:lnTo>
                    <a:pt x="62230" y="903198"/>
                  </a:lnTo>
                  <a:lnTo>
                    <a:pt x="64770" y="896226"/>
                  </a:lnTo>
                  <a:lnTo>
                    <a:pt x="66040" y="896493"/>
                  </a:lnTo>
                  <a:lnTo>
                    <a:pt x="64770" y="890066"/>
                  </a:lnTo>
                  <a:lnTo>
                    <a:pt x="66040" y="889800"/>
                  </a:lnTo>
                  <a:lnTo>
                    <a:pt x="66040" y="878268"/>
                  </a:lnTo>
                  <a:lnTo>
                    <a:pt x="64770" y="869950"/>
                  </a:lnTo>
                  <a:lnTo>
                    <a:pt x="66040" y="865403"/>
                  </a:lnTo>
                  <a:lnTo>
                    <a:pt x="67310" y="865670"/>
                  </a:lnTo>
                  <a:lnTo>
                    <a:pt x="68580" y="856272"/>
                  </a:lnTo>
                  <a:lnTo>
                    <a:pt x="68580" y="846963"/>
                  </a:lnTo>
                  <a:lnTo>
                    <a:pt x="67310" y="837158"/>
                  </a:lnTo>
                  <a:lnTo>
                    <a:pt x="67310" y="826795"/>
                  </a:lnTo>
                  <a:lnTo>
                    <a:pt x="67614" y="826516"/>
                  </a:lnTo>
                  <a:lnTo>
                    <a:pt x="67310" y="826262"/>
                  </a:lnTo>
                  <a:lnTo>
                    <a:pt x="67310" y="820623"/>
                  </a:lnTo>
                  <a:lnTo>
                    <a:pt x="69850" y="820356"/>
                  </a:lnTo>
                  <a:lnTo>
                    <a:pt x="67310" y="814730"/>
                  </a:lnTo>
                  <a:lnTo>
                    <a:pt x="69850" y="813841"/>
                  </a:lnTo>
                  <a:lnTo>
                    <a:pt x="71120" y="813384"/>
                  </a:lnTo>
                  <a:lnTo>
                    <a:pt x="72390" y="809637"/>
                  </a:lnTo>
                  <a:lnTo>
                    <a:pt x="69850" y="811237"/>
                  </a:lnTo>
                  <a:lnTo>
                    <a:pt x="69850" y="804278"/>
                  </a:lnTo>
                  <a:lnTo>
                    <a:pt x="71120" y="796493"/>
                  </a:lnTo>
                  <a:lnTo>
                    <a:pt x="73660" y="798639"/>
                  </a:lnTo>
                  <a:lnTo>
                    <a:pt x="76200" y="800785"/>
                  </a:lnTo>
                  <a:lnTo>
                    <a:pt x="73660" y="795426"/>
                  </a:lnTo>
                  <a:lnTo>
                    <a:pt x="76200" y="794359"/>
                  </a:lnTo>
                  <a:lnTo>
                    <a:pt x="73660" y="790333"/>
                  </a:lnTo>
                  <a:lnTo>
                    <a:pt x="77470" y="790600"/>
                  </a:lnTo>
                  <a:lnTo>
                    <a:pt x="76200" y="783628"/>
                  </a:lnTo>
                  <a:lnTo>
                    <a:pt x="76200" y="783094"/>
                  </a:lnTo>
                  <a:lnTo>
                    <a:pt x="77470" y="784974"/>
                  </a:lnTo>
                  <a:lnTo>
                    <a:pt x="77470" y="782561"/>
                  </a:lnTo>
                  <a:lnTo>
                    <a:pt x="74930" y="771029"/>
                  </a:lnTo>
                  <a:lnTo>
                    <a:pt x="76200" y="778002"/>
                  </a:lnTo>
                  <a:lnTo>
                    <a:pt x="72390" y="776922"/>
                  </a:lnTo>
                  <a:lnTo>
                    <a:pt x="69850" y="769683"/>
                  </a:lnTo>
                  <a:lnTo>
                    <a:pt x="71120" y="768489"/>
                  </a:lnTo>
                  <a:lnTo>
                    <a:pt x="72390" y="767283"/>
                  </a:lnTo>
                  <a:lnTo>
                    <a:pt x="72390" y="762177"/>
                  </a:lnTo>
                  <a:lnTo>
                    <a:pt x="73660" y="765670"/>
                  </a:lnTo>
                  <a:lnTo>
                    <a:pt x="72390" y="757351"/>
                  </a:lnTo>
                  <a:lnTo>
                    <a:pt x="74930" y="757085"/>
                  </a:lnTo>
                  <a:lnTo>
                    <a:pt x="74930" y="753605"/>
                  </a:lnTo>
                  <a:lnTo>
                    <a:pt x="73660" y="755751"/>
                  </a:lnTo>
                  <a:lnTo>
                    <a:pt x="72390" y="752525"/>
                  </a:lnTo>
                  <a:lnTo>
                    <a:pt x="72390" y="750125"/>
                  </a:lnTo>
                  <a:lnTo>
                    <a:pt x="74930" y="751192"/>
                  </a:lnTo>
                  <a:lnTo>
                    <a:pt x="74930" y="749046"/>
                  </a:lnTo>
                  <a:lnTo>
                    <a:pt x="72390" y="748512"/>
                  </a:lnTo>
                  <a:lnTo>
                    <a:pt x="71120" y="742340"/>
                  </a:lnTo>
                  <a:lnTo>
                    <a:pt x="72390" y="736981"/>
                  </a:lnTo>
                  <a:lnTo>
                    <a:pt x="73342" y="737184"/>
                  </a:lnTo>
                  <a:lnTo>
                    <a:pt x="72390" y="736180"/>
                  </a:lnTo>
                  <a:lnTo>
                    <a:pt x="72390" y="732955"/>
                  </a:lnTo>
                  <a:lnTo>
                    <a:pt x="76200" y="734568"/>
                  </a:lnTo>
                  <a:lnTo>
                    <a:pt x="73660" y="730008"/>
                  </a:lnTo>
                  <a:lnTo>
                    <a:pt x="73660" y="727062"/>
                  </a:lnTo>
                  <a:lnTo>
                    <a:pt x="72390" y="722503"/>
                  </a:lnTo>
                  <a:lnTo>
                    <a:pt x="73660" y="722769"/>
                  </a:lnTo>
                  <a:lnTo>
                    <a:pt x="74930" y="724649"/>
                  </a:lnTo>
                  <a:lnTo>
                    <a:pt x="76200" y="701598"/>
                  </a:lnTo>
                  <a:lnTo>
                    <a:pt x="78740" y="701332"/>
                  </a:lnTo>
                  <a:lnTo>
                    <a:pt x="76200" y="698919"/>
                  </a:lnTo>
                  <a:lnTo>
                    <a:pt x="80010" y="688721"/>
                  </a:lnTo>
                  <a:lnTo>
                    <a:pt x="76200" y="689267"/>
                  </a:lnTo>
                  <a:lnTo>
                    <a:pt x="78740" y="684974"/>
                  </a:lnTo>
                  <a:lnTo>
                    <a:pt x="74930" y="672109"/>
                  </a:lnTo>
                  <a:lnTo>
                    <a:pt x="78740" y="674116"/>
                  </a:lnTo>
                  <a:lnTo>
                    <a:pt x="80010" y="674789"/>
                  </a:lnTo>
                  <a:lnTo>
                    <a:pt x="80010" y="664362"/>
                  </a:lnTo>
                  <a:lnTo>
                    <a:pt x="78740" y="654951"/>
                  </a:lnTo>
                  <a:lnTo>
                    <a:pt x="78740" y="632701"/>
                  </a:lnTo>
                  <a:lnTo>
                    <a:pt x="80010" y="629323"/>
                  </a:lnTo>
                  <a:lnTo>
                    <a:pt x="81280" y="625944"/>
                  </a:lnTo>
                  <a:lnTo>
                    <a:pt x="82550" y="616470"/>
                  </a:lnTo>
                  <a:lnTo>
                    <a:pt x="82550" y="606005"/>
                  </a:lnTo>
                  <a:lnTo>
                    <a:pt x="83820" y="596239"/>
                  </a:lnTo>
                  <a:lnTo>
                    <a:pt x="81280" y="565340"/>
                  </a:lnTo>
                  <a:lnTo>
                    <a:pt x="81280" y="550545"/>
                  </a:lnTo>
                  <a:lnTo>
                    <a:pt x="80010" y="534035"/>
                  </a:lnTo>
                  <a:lnTo>
                    <a:pt x="81280" y="528129"/>
                  </a:lnTo>
                  <a:lnTo>
                    <a:pt x="82550" y="522236"/>
                  </a:lnTo>
                  <a:lnTo>
                    <a:pt x="82550" y="508965"/>
                  </a:lnTo>
                  <a:lnTo>
                    <a:pt x="81280" y="495503"/>
                  </a:lnTo>
                  <a:lnTo>
                    <a:pt x="82550" y="483095"/>
                  </a:lnTo>
                  <a:lnTo>
                    <a:pt x="81280" y="478815"/>
                  </a:lnTo>
                  <a:lnTo>
                    <a:pt x="82550" y="470268"/>
                  </a:lnTo>
                  <a:lnTo>
                    <a:pt x="82550" y="449554"/>
                  </a:lnTo>
                  <a:lnTo>
                    <a:pt x="83820" y="438594"/>
                  </a:lnTo>
                  <a:lnTo>
                    <a:pt x="83820" y="432968"/>
                  </a:lnTo>
                  <a:lnTo>
                    <a:pt x="82550" y="434035"/>
                  </a:lnTo>
                  <a:lnTo>
                    <a:pt x="81280" y="434301"/>
                  </a:lnTo>
                  <a:lnTo>
                    <a:pt x="81991" y="432028"/>
                  </a:lnTo>
                  <a:lnTo>
                    <a:pt x="82042" y="432168"/>
                  </a:lnTo>
                  <a:lnTo>
                    <a:pt x="82042" y="431901"/>
                  </a:lnTo>
                  <a:lnTo>
                    <a:pt x="82550" y="430288"/>
                  </a:lnTo>
                  <a:lnTo>
                    <a:pt x="81280" y="421970"/>
                  </a:lnTo>
                  <a:lnTo>
                    <a:pt x="82550" y="422249"/>
                  </a:lnTo>
                  <a:lnTo>
                    <a:pt x="83820" y="422516"/>
                  </a:lnTo>
                  <a:lnTo>
                    <a:pt x="83820" y="423583"/>
                  </a:lnTo>
                  <a:lnTo>
                    <a:pt x="86360" y="424116"/>
                  </a:lnTo>
                  <a:lnTo>
                    <a:pt x="83820" y="411251"/>
                  </a:lnTo>
                  <a:lnTo>
                    <a:pt x="85090" y="406692"/>
                  </a:lnTo>
                  <a:lnTo>
                    <a:pt x="82550" y="409105"/>
                  </a:lnTo>
                  <a:lnTo>
                    <a:pt x="83667" y="402209"/>
                  </a:lnTo>
                  <a:lnTo>
                    <a:pt x="81280" y="381101"/>
                  </a:lnTo>
                  <a:lnTo>
                    <a:pt x="83820" y="344093"/>
                  </a:lnTo>
                  <a:lnTo>
                    <a:pt x="81280" y="322783"/>
                  </a:lnTo>
                  <a:lnTo>
                    <a:pt x="85090" y="327075"/>
                  </a:lnTo>
                  <a:lnTo>
                    <a:pt x="80010" y="316611"/>
                  </a:lnTo>
                  <a:lnTo>
                    <a:pt x="83820" y="316077"/>
                  </a:lnTo>
                  <a:lnTo>
                    <a:pt x="87630" y="308038"/>
                  </a:lnTo>
                  <a:lnTo>
                    <a:pt x="82550" y="301332"/>
                  </a:lnTo>
                  <a:lnTo>
                    <a:pt x="81280" y="294627"/>
                  </a:lnTo>
                  <a:lnTo>
                    <a:pt x="81280" y="294360"/>
                  </a:lnTo>
                  <a:lnTo>
                    <a:pt x="81495" y="294360"/>
                  </a:lnTo>
                  <a:lnTo>
                    <a:pt x="81495" y="291680"/>
                  </a:lnTo>
                  <a:lnTo>
                    <a:pt x="81280" y="289953"/>
                  </a:lnTo>
                  <a:lnTo>
                    <a:pt x="81280" y="288417"/>
                  </a:lnTo>
                  <a:lnTo>
                    <a:pt x="81495" y="288201"/>
                  </a:lnTo>
                  <a:lnTo>
                    <a:pt x="81495" y="287934"/>
                  </a:lnTo>
                  <a:lnTo>
                    <a:pt x="81280" y="288366"/>
                  </a:lnTo>
                  <a:lnTo>
                    <a:pt x="81280" y="282562"/>
                  </a:lnTo>
                  <a:lnTo>
                    <a:pt x="83820" y="284314"/>
                  </a:lnTo>
                  <a:lnTo>
                    <a:pt x="82550" y="281825"/>
                  </a:lnTo>
                  <a:lnTo>
                    <a:pt x="81407" y="279501"/>
                  </a:lnTo>
                  <a:lnTo>
                    <a:pt x="82550" y="268770"/>
                  </a:lnTo>
                  <a:lnTo>
                    <a:pt x="83820" y="256832"/>
                  </a:lnTo>
                  <a:lnTo>
                    <a:pt x="83820" y="177482"/>
                  </a:lnTo>
                  <a:lnTo>
                    <a:pt x="82550" y="179082"/>
                  </a:lnTo>
                  <a:lnTo>
                    <a:pt x="82550" y="158496"/>
                  </a:lnTo>
                  <a:lnTo>
                    <a:pt x="83820" y="152806"/>
                  </a:lnTo>
                  <a:lnTo>
                    <a:pt x="85090" y="146113"/>
                  </a:lnTo>
                  <a:lnTo>
                    <a:pt x="81280" y="138341"/>
                  </a:lnTo>
                  <a:lnTo>
                    <a:pt x="81280" y="135648"/>
                  </a:lnTo>
                  <a:lnTo>
                    <a:pt x="78740" y="128422"/>
                  </a:lnTo>
                  <a:lnTo>
                    <a:pt x="82054" y="122351"/>
                  </a:lnTo>
                  <a:lnTo>
                    <a:pt x="80010" y="112636"/>
                  </a:lnTo>
                  <a:lnTo>
                    <a:pt x="78740" y="106006"/>
                  </a:lnTo>
                  <a:lnTo>
                    <a:pt x="78740" y="98386"/>
                  </a:lnTo>
                  <a:lnTo>
                    <a:pt x="80010" y="96507"/>
                  </a:lnTo>
                  <a:lnTo>
                    <a:pt x="80010" y="88734"/>
                  </a:lnTo>
                  <a:lnTo>
                    <a:pt x="77470" y="81762"/>
                  </a:lnTo>
                  <a:lnTo>
                    <a:pt x="76200" y="74523"/>
                  </a:lnTo>
                  <a:lnTo>
                    <a:pt x="74930" y="68097"/>
                  </a:lnTo>
                  <a:lnTo>
                    <a:pt x="76200" y="67564"/>
                  </a:lnTo>
                  <a:lnTo>
                    <a:pt x="76644" y="67564"/>
                  </a:lnTo>
                  <a:lnTo>
                    <a:pt x="76200" y="67348"/>
                  </a:lnTo>
                  <a:lnTo>
                    <a:pt x="76200" y="56832"/>
                  </a:lnTo>
                  <a:lnTo>
                    <a:pt x="74930" y="54965"/>
                  </a:lnTo>
                  <a:lnTo>
                    <a:pt x="74930" y="51473"/>
                  </a:lnTo>
                  <a:lnTo>
                    <a:pt x="73660" y="49860"/>
                  </a:lnTo>
                  <a:lnTo>
                    <a:pt x="72390" y="46113"/>
                  </a:lnTo>
                  <a:lnTo>
                    <a:pt x="71120" y="39141"/>
                  </a:lnTo>
                  <a:lnTo>
                    <a:pt x="68580" y="32169"/>
                  </a:lnTo>
                  <a:lnTo>
                    <a:pt x="67348" y="24409"/>
                  </a:lnTo>
                  <a:lnTo>
                    <a:pt x="68580" y="24663"/>
                  </a:lnTo>
                  <a:lnTo>
                    <a:pt x="67348" y="23114"/>
                  </a:lnTo>
                  <a:lnTo>
                    <a:pt x="64770" y="20370"/>
                  </a:lnTo>
                  <a:lnTo>
                    <a:pt x="62230" y="17957"/>
                  </a:lnTo>
                  <a:lnTo>
                    <a:pt x="55880" y="9918"/>
                  </a:lnTo>
                  <a:lnTo>
                    <a:pt x="53340" y="8585"/>
                  </a:lnTo>
                  <a:lnTo>
                    <a:pt x="52070" y="6972"/>
                  </a:lnTo>
                  <a:lnTo>
                    <a:pt x="49530" y="4292"/>
                  </a:lnTo>
                  <a:lnTo>
                    <a:pt x="48260" y="3213"/>
                  </a:lnTo>
                  <a:lnTo>
                    <a:pt x="45720" y="1346"/>
                  </a:lnTo>
                  <a:lnTo>
                    <a:pt x="44450" y="0"/>
                  </a:lnTo>
                  <a:lnTo>
                    <a:pt x="39370" y="6972"/>
                  </a:lnTo>
                  <a:lnTo>
                    <a:pt x="36830" y="10185"/>
                  </a:lnTo>
                  <a:lnTo>
                    <a:pt x="35560" y="13411"/>
                  </a:lnTo>
                  <a:lnTo>
                    <a:pt x="35560" y="23329"/>
                  </a:lnTo>
                  <a:lnTo>
                    <a:pt x="34290" y="26543"/>
                  </a:lnTo>
                  <a:lnTo>
                    <a:pt x="34290" y="32981"/>
                  </a:lnTo>
                  <a:lnTo>
                    <a:pt x="33020" y="35394"/>
                  </a:lnTo>
                  <a:lnTo>
                    <a:pt x="33020" y="42087"/>
                  </a:lnTo>
                  <a:lnTo>
                    <a:pt x="35560" y="46113"/>
                  </a:lnTo>
                  <a:lnTo>
                    <a:pt x="36830" y="54965"/>
                  </a:lnTo>
                  <a:lnTo>
                    <a:pt x="39370" y="62738"/>
                  </a:lnTo>
                  <a:lnTo>
                    <a:pt x="40640" y="70777"/>
                  </a:lnTo>
                  <a:lnTo>
                    <a:pt x="41910" y="74803"/>
                  </a:lnTo>
                  <a:lnTo>
                    <a:pt x="41910" y="82842"/>
                  </a:lnTo>
                  <a:lnTo>
                    <a:pt x="43180" y="86868"/>
                  </a:lnTo>
                  <a:lnTo>
                    <a:pt x="43180" y="90347"/>
                  </a:lnTo>
                  <a:lnTo>
                    <a:pt x="44450" y="99999"/>
                  </a:lnTo>
                  <a:lnTo>
                    <a:pt x="44450" y="117957"/>
                  </a:lnTo>
                  <a:lnTo>
                    <a:pt x="40640" y="160045"/>
                  </a:lnTo>
                  <a:lnTo>
                    <a:pt x="41910" y="229222"/>
                  </a:lnTo>
                  <a:lnTo>
                    <a:pt x="41910" y="298386"/>
                  </a:lnTo>
                  <a:lnTo>
                    <a:pt x="44450" y="308305"/>
                  </a:lnTo>
                  <a:lnTo>
                    <a:pt x="41910" y="329857"/>
                  </a:lnTo>
                  <a:lnTo>
                    <a:pt x="41910" y="376694"/>
                  </a:lnTo>
                  <a:lnTo>
                    <a:pt x="40640" y="399453"/>
                  </a:lnTo>
                  <a:lnTo>
                    <a:pt x="43180" y="399986"/>
                  </a:lnTo>
                  <a:lnTo>
                    <a:pt x="43180" y="408305"/>
                  </a:lnTo>
                  <a:lnTo>
                    <a:pt x="41910" y="407771"/>
                  </a:lnTo>
                  <a:lnTo>
                    <a:pt x="40640" y="409638"/>
                  </a:lnTo>
                  <a:lnTo>
                    <a:pt x="40640" y="524891"/>
                  </a:lnTo>
                  <a:lnTo>
                    <a:pt x="39370" y="580910"/>
                  </a:lnTo>
                  <a:lnTo>
                    <a:pt x="36830" y="634301"/>
                  </a:lnTo>
                  <a:lnTo>
                    <a:pt x="35560" y="641400"/>
                  </a:lnTo>
                  <a:lnTo>
                    <a:pt x="34290" y="660019"/>
                  </a:lnTo>
                  <a:lnTo>
                    <a:pt x="33020" y="666203"/>
                  </a:lnTo>
                  <a:lnTo>
                    <a:pt x="34290" y="683260"/>
                  </a:lnTo>
                  <a:lnTo>
                    <a:pt x="34290" y="717778"/>
                  </a:lnTo>
                  <a:lnTo>
                    <a:pt x="33020" y="734834"/>
                  </a:lnTo>
                  <a:lnTo>
                    <a:pt x="33020" y="766406"/>
                  </a:lnTo>
                  <a:lnTo>
                    <a:pt x="31750" y="778459"/>
                  </a:lnTo>
                  <a:lnTo>
                    <a:pt x="29210" y="790067"/>
                  </a:lnTo>
                  <a:lnTo>
                    <a:pt x="29210" y="789254"/>
                  </a:lnTo>
                  <a:lnTo>
                    <a:pt x="25400" y="938415"/>
                  </a:lnTo>
                  <a:lnTo>
                    <a:pt x="22860" y="987767"/>
                  </a:lnTo>
                  <a:lnTo>
                    <a:pt x="19050" y="1037780"/>
                  </a:lnTo>
                  <a:lnTo>
                    <a:pt x="16510" y="1052753"/>
                  </a:lnTo>
                  <a:lnTo>
                    <a:pt x="13970" y="1084186"/>
                  </a:lnTo>
                  <a:lnTo>
                    <a:pt x="13970" y="1108798"/>
                  </a:lnTo>
                  <a:lnTo>
                    <a:pt x="12700" y="1117130"/>
                  </a:lnTo>
                  <a:lnTo>
                    <a:pt x="12700" y="1139393"/>
                  </a:lnTo>
                  <a:lnTo>
                    <a:pt x="10160" y="1158963"/>
                  </a:lnTo>
                  <a:lnTo>
                    <a:pt x="10160" y="1163243"/>
                  </a:lnTo>
                  <a:lnTo>
                    <a:pt x="8890" y="1171016"/>
                  </a:lnTo>
                  <a:lnTo>
                    <a:pt x="7620" y="1176883"/>
                  </a:lnTo>
                  <a:lnTo>
                    <a:pt x="7620" y="1187145"/>
                  </a:lnTo>
                  <a:lnTo>
                    <a:pt x="6350" y="1201064"/>
                  </a:lnTo>
                  <a:lnTo>
                    <a:pt x="0" y="1297825"/>
                  </a:lnTo>
                  <a:lnTo>
                    <a:pt x="22860" y="1275181"/>
                  </a:lnTo>
                  <a:lnTo>
                    <a:pt x="33020" y="1264958"/>
                  </a:lnTo>
                  <a:lnTo>
                    <a:pt x="40640" y="1257096"/>
                  </a:lnTo>
                  <a:lnTo>
                    <a:pt x="48260" y="1249235"/>
                  </a:lnTo>
                  <a:lnTo>
                    <a:pt x="49530" y="1247927"/>
                  </a:lnTo>
                  <a:lnTo>
                    <a:pt x="55880" y="1241526"/>
                  </a:lnTo>
                  <a:lnTo>
                    <a:pt x="60960" y="1236738"/>
                  </a:lnTo>
                  <a:lnTo>
                    <a:pt x="63500" y="1233754"/>
                  </a:lnTo>
                  <a:lnTo>
                    <a:pt x="55880" y="1239113"/>
                  </a:lnTo>
                  <a:lnTo>
                    <a:pt x="48260" y="1243939"/>
                  </a:lnTo>
                  <a:lnTo>
                    <a:pt x="54610" y="1238046"/>
                  </a:lnTo>
                  <a:lnTo>
                    <a:pt x="59690" y="1232420"/>
                  </a:lnTo>
                  <a:lnTo>
                    <a:pt x="64770" y="1227594"/>
                  </a:lnTo>
                  <a:lnTo>
                    <a:pt x="74930" y="1218742"/>
                  </a:lnTo>
                  <a:lnTo>
                    <a:pt x="78740" y="1214716"/>
                  </a:lnTo>
                  <a:lnTo>
                    <a:pt x="81280" y="1212850"/>
                  </a:lnTo>
                  <a:lnTo>
                    <a:pt x="83667" y="1210818"/>
                  </a:lnTo>
                  <a:lnTo>
                    <a:pt x="86360" y="1208824"/>
                  </a:lnTo>
                  <a:lnTo>
                    <a:pt x="87630" y="1207477"/>
                  </a:lnTo>
                  <a:lnTo>
                    <a:pt x="88900" y="1206411"/>
                  </a:lnTo>
                  <a:lnTo>
                    <a:pt x="90170" y="1205064"/>
                  </a:lnTo>
                  <a:lnTo>
                    <a:pt x="92710" y="1203198"/>
                  </a:lnTo>
                  <a:lnTo>
                    <a:pt x="95250" y="1201585"/>
                  </a:lnTo>
                  <a:lnTo>
                    <a:pt x="97790" y="1199705"/>
                  </a:lnTo>
                  <a:lnTo>
                    <a:pt x="102870" y="1195908"/>
                  </a:lnTo>
                  <a:lnTo>
                    <a:pt x="111760" y="1189253"/>
                  </a:lnTo>
                  <a:lnTo>
                    <a:pt x="115570" y="1185849"/>
                  </a:lnTo>
                  <a:lnTo>
                    <a:pt x="118110" y="1183576"/>
                  </a:lnTo>
                  <a:lnTo>
                    <a:pt x="127000" y="1177188"/>
                  </a:lnTo>
                  <a:lnTo>
                    <a:pt x="125730" y="1178534"/>
                  </a:lnTo>
                  <a:lnTo>
                    <a:pt x="127000" y="1177721"/>
                  </a:lnTo>
                  <a:lnTo>
                    <a:pt x="128270" y="1175308"/>
                  </a:lnTo>
                  <a:lnTo>
                    <a:pt x="135890" y="1168882"/>
                  </a:lnTo>
                  <a:lnTo>
                    <a:pt x="139700" y="1166190"/>
                  </a:lnTo>
                  <a:lnTo>
                    <a:pt x="146050" y="1162977"/>
                  </a:lnTo>
                  <a:lnTo>
                    <a:pt x="149860" y="1160475"/>
                  </a:lnTo>
                  <a:lnTo>
                    <a:pt x="156210" y="1157782"/>
                  </a:lnTo>
                  <a:lnTo>
                    <a:pt x="162560" y="1154950"/>
                  </a:lnTo>
                  <a:lnTo>
                    <a:pt x="167640" y="1152969"/>
                  </a:lnTo>
                  <a:lnTo>
                    <a:pt x="170180" y="1151991"/>
                  </a:lnTo>
                  <a:lnTo>
                    <a:pt x="170180" y="1152258"/>
                  </a:lnTo>
                  <a:lnTo>
                    <a:pt x="171450" y="1151445"/>
                  </a:lnTo>
                  <a:lnTo>
                    <a:pt x="171450" y="1150912"/>
                  </a:lnTo>
                  <a:lnTo>
                    <a:pt x="175260" y="1149845"/>
                  </a:lnTo>
                  <a:lnTo>
                    <a:pt x="168910" y="1151445"/>
                  </a:lnTo>
                  <a:lnTo>
                    <a:pt x="180340" y="1142072"/>
                  </a:lnTo>
                  <a:lnTo>
                    <a:pt x="180340" y="1142339"/>
                  </a:lnTo>
                  <a:lnTo>
                    <a:pt x="181610" y="1142606"/>
                  </a:lnTo>
                  <a:lnTo>
                    <a:pt x="184150" y="1140460"/>
                  </a:lnTo>
                  <a:lnTo>
                    <a:pt x="190500" y="1136700"/>
                  </a:lnTo>
                  <a:lnTo>
                    <a:pt x="194310" y="1134567"/>
                  </a:lnTo>
                  <a:lnTo>
                    <a:pt x="199390" y="1134021"/>
                  </a:lnTo>
                  <a:lnTo>
                    <a:pt x="203200" y="1130808"/>
                  </a:lnTo>
                  <a:lnTo>
                    <a:pt x="199390" y="1127861"/>
                  </a:lnTo>
                  <a:lnTo>
                    <a:pt x="205740" y="1125982"/>
                  </a:lnTo>
                  <a:lnTo>
                    <a:pt x="212090" y="1124102"/>
                  </a:lnTo>
                  <a:lnTo>
                    <a:pt x="205740" y="1123569"/>
                  </a:lnTo>
                  <a:lnTo>
                    <a:pt x="214630" y="1120051"/>
                  </a:lnTo>
                  <a:lnTo>
                    <a:pt x="215900" y="1119543"/>
                  </a:lnTo>
                  <a:lnTo>
                    <a:pt x="214630" y="1119009"/>
                  </a:lnTo>
                  <a:lnTo>
                    <a:pt x="217170" y="1119009"/>
                  </a:lnTo>
                  <a:lnTo>
                    <a:pt x="218440" y="1118743"/>
                  </a:lnTo>
                  <a:lnTo>
                    <a:pt x="223520" y="1115441"/>
                  </a:lnTo>
                  <a:lnTo>
                    <a:pt x="229870" y="1111605"/>
                  </a:lnTo>
                  <a:lnTo>
                    <a:pt x="236220" y="1107922"/>
                  </a:lnTo>
                  <a:lnTo>
                    <a:pt x="238760" y="1105077"/>
                  </a:lnTo>
                  <a:close/>
                </a:path>
              </a:pathLst>
            </a:custGeom>
            <a:solidFill>
              <a:srgbClr val="FA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64300" y="6998602"/>
              <a:ext cx="182419" cy="20911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275082" y="7602941"/>
            <a:ext cx="3058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40" dirty="0">
                <a:latin typeface="Cambria"/>
                <a:cs typeface="Cambria"/>
              </a:rPr>
              <a:t>fizik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5" dirty="0">
                <a:latin typeface="Cambria"/>
                <a:cs typeface="Cambria"/>
              </a:rPr>
              <a:t>(7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50973" y="7602941"/>
            <a:ext cx="38277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14" dirty="0">
                <a:latin typeface="Cambria"/>
                <a:cs typeface="Cambria"/>
              </a:rPr>
              <a:t>biyoloji</a:t>
            </a:r>
            <a:r>
              <a:rPr sz="4000" spc="-85" dirty="0">
                <a:latin typeface="Cambria"/>
                <a:cs typeface="Cambria"/>
              </a:rPr>
              <a:t> </a:t>
            </a:r>
            <a:r>
              <a:rPr sz="4000" spc="175" dirty="0">
                <a:latin typeface="Cambria"/>
                <a:cs typeface="Cambria"/>
              </a:rPr>
              <a:t>(6</a:t>
            </a:r>
            <a:r>
              <a:rPr sz="4000" spc="-80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03708" y="2682433"/>
            <a:ext cx="3482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75" dirty="0">
                <a:latin typeface="Cambria"/>
                <a:cs typeface="Cambria"/>
              </a:rPr>
              <a:t>kimya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5" dirty="0">
                <a:latin typeface="Cambria"/>
                <a:cs typeface="Cambria"/>
              </a:rPr>
              <a:t>(7</a:t>
            </a:r>
            <a:r>
              <a:rPr sz="4000" spc="-85" dirty="0">
                <a:latin typeface="Cambria"/>
                <a:cs typeface="Cambria"/>
              </a:rPr>
              <a:t> </a:t>
            </a:r>
            <a:r>
              <a:rPr sz="4000" spc="225" dirty="0">
                <a:latin typeface="Cambria"/>
                <a:cs typeface="Cambria"/>
              </a:rPr>
              <a:t>soru)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99544" y="535254"/>
            <a:ext cx="493395" cy="493395"/>
            <a:chOff x="17499544" y="535254"/>
            <a:chExt cx="493395" cy="493395"/>
          </a:xfrm>
        </p:grpSpPr>
        <p:sp>
          <p:nvSpPr>
            <p:cNvPr id="4" name="object 4"/>
            <p:cNvSpPr/>
            <p:nvPr/>
          </p:nvSpPr>
          <p:spPr>
            <a:xfrm>
              <a:off x="17499544" y="535254"/>
              <a:ext cx="493395" cy="493395"/>
            </a:xfrm>
            <a:custGeom>
              <a:avLst/>
              <a:gdLst/>
              <a:ahLst/>
              <a:cxnLst/>
              <a:rect l="l" t="t" r="r" b="b"/>
              <a:pathLst>
                <a:path w="493394" h="493394">
                  <a:moveTo>
                    <a:pt x="246526" y="493052"/>
                  </a:moveTo>
                  <a:lnTo>
                    <a:pt x="198063" y="488321"/>
                  </a:lnTo>
                  <a:lnTo>
                    <a:pt x="152132" y="474417"/>
                  </a:lnTo>
                  <a:lnTo>
                    <a:pt x="109822" y="451775"/>
                  </a:lnTo>
                  <a:lnTo>
                    <a:pt x="72223" y="420828"/>
                  </a:lnTo>
                  <a:lnTo>
                    <a:pt x="41277" y="383229"/>
                  </a:lnTo>
                  <a:lnTo>
                    <a:pt x="18634" y="340919"/>
                  </a:lnTo>
                  <a:lnTo>
                    <a:pt x="4731" y="294988"/>
                  </a:lnTo>
                  <a:lnTo>
                    <a:pt x="0" y="246526"/>
                  </a:lnTo>
                  <a:lnTo>
                    <a:pt x="4731" y="198064"/>
                  </a:lnTo>
                  <a:lnTo>
                    <a:pt x="18634" y="152132"/>
                  </a:lnTo>
                  <a:lnTo>
                    <a:pt x="41277" y="109822"/>
                  </a:lnTo>
                  <a:lnTo>
                    <a:pt x="72223" y="72223"/>
                  </a:lnTo>
                  <a:lnTo>
                    <a:pt x="109822" y="41277"/>
                  </a:lnTo>
                  <a:lnTo>
                    <a:pt x="152132" y="18634"/>
                  </a:lnTo>
                  <a:lnTo>
                    <a:pt x="198064" y="4731"/>
                  </a:lnTo>
                  <a:lnTo>
                    <a:pt x="246526" y="0"/>
                  </a:lnTo>
                  <a:lnTo>
                    <a:pt x="294988" y="4731"/>
                  </a:lnTo>
                  <a:lnTo>
                    <a:pt x="328184" y="14779"/>
                  </a:lnTo>
                  <a:lnTo>
                    <a:pt x="246526" y="14779"/>
                  </a:lnTo>
                  <a:lnTo>
                    <a:pt x="200970" y="19235"/>
                  </a:lnTo>
                  <a:lnTo>
                    <a:pt x="157798" y="32318"/>
                  </a:lnTo>
                  <a:lnTo>
                    <a:pt x="118025" y="53604"/>
                  </a:lnTo>
                  <a:lnTo>
                    <a:pt x="82668" y="82668"/>
                  </a:lnTo>
                  <a:lnTo>
                    <a:pt x="53604" y="118025"/>
                  </a:lnTo>
                  <a:lnTo>
                    <a:pt x="32318" y="157798"/>
                  </a:lnTo>
                  <a:lnTo>
                    <a:pt x="19235" y="200970"/>
                  </a:lnTo>
                  <a:lnTo>
                    <a:pt x="14779" y="246526"/>
                  </a:lnTo>
                  <a:lnTo>
                    <a:pt x="19235" y="292081"/>
                  </a:lnTo>
                  <a:lnTo>
                    <a:pt x="32318" y="335254"/>
                  </a:lnTo>
                  <a:lnTo>
                    <a:pt x="53604" y="375026"/>
                  </a:lnTo>
                  <a:lnTo>
                    <a:pt x="82668" y="410384"/>
                  </a:lnTo>
                  <a:lnTo>
                    <a:pt x="118025" y="439448"/>
                  </a:lnTo>
                  <a:lnTo>
                    <a:pt x="157798" y="460734"/>
                  </a:lnTo>
                  <a:lnTo>
                    <a:pt x="200970" y="473817"/>
                  </a:lnTo>
                  <a:lnTo>
                    <a:pt x="246526" y="478272"/>
                  </a:lnTo>
                  <a:lnTo>
                    <a:pt x="328184" y="478272"/>
                  </a:lnTo>
                  <a:lnTo>
                    <a:pt x="294988" y="488321"/>
                  </a:lnTo>
                  <a:lnTo>
                    <a:pt x="246526" y="493052"/>
                  </a:lnTo>
                  <a:close/>
                </a:path>
                <a:path w="493394" h="493394">
                  <a:moveTo>
                    <a:pt x="328184" y="478272"/>
                  </a:moveTo>
                  <a:lnTo>
                    <a:pt x="246526" y="478272"/>
                  </a:lnTo>
                  <a:lnTo>
                    <a:pt x="292081" y="473817"/>
                  </a:lnTo>
                  <a:lnTo>
                    <a:pt x="335253" y="460734"/>
                  </a:lnTo>
                  <a:lnTo>
                    <a:pt x="375026" y="439448"/>
                  </a:lnTo>
                  <a:lnTo>
                    <a:pt x="410384" y="410384"/>
                  </a:lnTo>
                  <a:lnTo>
                    <a:pt x="439448" y="375026"/>
                  </a:lnTo>
                  <a:lnTo>
                    <a:pt x="460734" y="335253"/>
                  </a:lnTo>
                  <a:lnTo>
                    <a:pt x="473817" y="292081"/>
                  </a:lnTo>
                  <a:lnTo>
                    <a:pt x="478272" y="246526"/>
                  </a:lnTo>
                  <a:lnTo>
                    <a:pt x="473817" y="200970"/>
                  </a:lnTo>
                  <a:lnTo>
                    <a:pt x="460734" y="157798"/>
                  </a:lnTo>
                  <a:lnTo>
                    <a:pt x="439448" y="118025"/>
                  </a:lnTo>
                  <a:lnTo>
                    <a:pt x="410384" y="82668"/>
                  </a:lnTo>
                  <a:lnTo>
                    <a:pt x="375026" y="53604"/>
                  </a:lnTo>
                  <a:lnTo>
                    <a:pt x="335253" y="32318"/>
                  </a:lnTo>
                  <a:lnTo>
                    <a:pt x="292081" y="19235"/>
                  </a:lnTo>
                  <a:lnTo>
                    <a:pt x="246526" y="14779"/>
                  </a:lnTo>
                  <a:lnTo>
                    <a:pt x="328184" y="14779"/>
                  </a:lnTo>
                  <a:lnTo>
                    <a:pt x="383229" y="41277"/>
                  </a:lnTo>
                  <a:lnTo>
                    <a:pt x="420828" y="72223"/>
                  </a:lnTo>
                  <a:lnTo>
                    <a:pt x="451775" y="109864"/>
                  </a:lnTo>
                  <a:lnTo>
                    <a:pt x="474417" y="152169"/>
                  </a:lnTo>
                  <a:lnTo>
                    <a:pt x="488321" y="198077"/>
                  </a:lnTo>
                  <a:lnTo>
                    <a:pt x="493052" y="246526"/>
                  </a:lnTo>
                  <a:lnTo>
                    <a:pt x="488321" y="294988"/>
                  </a:lnTo>
                  <a:lnTo>
                    <a:pt x="474417" y="340919"/>
                  </a:lnTo>
                  <a:lnTo>
                    <a:pt x="451775" y="383229"/>
                  </a:lnTo>
                  <a:lnTo>
                    <a:pt x="420828" y="420828"/>
                  </a:lnTo>
                  <a:lnTo>
                    <a:pt x="383229" y="451775"/>
                  </a:lnTo>
                  <a:lnTo>
                    <a:pt x="340919" y="474417"/>
                  </a:lnTo>
                  <a:lnTo>
                    <a:pt x="328184" y="4782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96572" y="700840"/>
              <a:ext cx="102998" cy="16668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995007" y="3758812"/>
            <a:ext cx="1099185" cy="894715"/>
          </a:xfrm>
          <a:custGeom>
            <a:avLst/>
            <a:gdLst/>
            <a:ahLst/>
            <a:cxnLst/>
            <a:rect l="l" t="t" r="r" b="b"/>
            <a:pathLst>
              <a:path w="1099185" h="894714">
                <a:moveTo>
                  <a:pt x="0" y="447291"/>
                </a:moveTo>
                <a:lnTo>
                  <a:pt x="1839" y="408863"/>
                </a:lnTo>
                <a:lnTo>
                  <a:pt x="7053" y="370752"/>
                </a:lnTo>
                <a:lnTo>
                  <a:pt x="25782" y="298194"/>
                </a:lnTo>
                <a:lnTo>
                  <a:pt x="44879" y="252477"/>
                </a:lnTo>
                <a:lnTo>
                  <a:pt x="68779" y="209503"/>
                </a:lnTo>
                <a:lnTo>
                  <a:pt x="97145" y="169598"/>
                </a:lnTo>
                <a:lnTo>
                  <a:pt x="129643" y="133089"/>
                </a:lnTo>
                <a:lnTo>
                  <a:pt x="165937" y="100301"/>
                </a:lnTo>
                <a:lnTo>
                  <a:pt x="205692" y="71561"/>
                </a:lnTo>
                <a:lnTo>
                  <a:pt x="248571" y="47195"/>
                </a:lnTo>
                <a:lnTo>
                  <a:pt x="294240" y="27530"/>
                </a:lnTo>
                <a:lnTo>
                  <a:pt x="342363" y="12891"/>
                </a:lnTo>
                <a:lnTo>
                  <a:pt x="392604" y="3606"/>
                </a:lnTo>
                <a:lnTo>
                  <a:pt x="444628" y="0"/>
                </a:lnTo>
                <a:lnTo>
                  <a:pt x="1098922" y="0"/>
                </a:lnTo>
                <a:lnTo>
                  <a:pt x="1098922" y="894100"/>
                </a:lnTo>
                <a:lnTo>
                  <a:pt x="444141" y="894100"/>
                </a:lnTo>
                <a:lnTo>
                  <a:pt x="392479" y="890450"/>
                </a:lnTo>
                <a:lnTo>
                  <a:pt x="342528" y="881051"/>
                </a:lnTo>
                <a:lnTo>
                  <a:pt x="294622" y="866256"/>
                </a:lnTo>
                <a:lnTo>
                  <a:pt x="249098" y="846417"/>
                </a:lnTo>
                <a:lnTo>
                  <a:pt x="206291" y="821886"/>
                </a:lnTo>
                <a:lnTo>
                  <a:pt x="166537" y="793015"/>
                </a:lnTo>
                <a:lnTo>
                  <a:pt x="130170" y="760158"/>
                </a:lnTo>
                <a:lnTo>
                  <a:pt x="97527" y="723666"/>
                </a:lnTo>
                <a:lnTo>
                  <a:pt x="68944" y="683891"/>
                </a:lnTo>
                <a:lnTo>
                  <a:pt x="44755" y="641187"/>
                </a:lnTo>
                <a:lnTo>
                  <a:pt x="25296" y="595906"/>
                </a:lnTo>
                <a:lnTo>
                  <a:pt x="24809" y="594940"/>
                </a:lnTo>
                <a:lnTo>
                  <a:pt x="24809" y="593975"/>
                </a:lnTo>
                <a:lnTo>
                  <a:pt x="24323" y="593010"/>
                </a:lnTo>
                <a:lnTo>
                  <a:pt x="13955" y="558300"/>
                </a:lnTo>
                <a:lnTo>
                  <a:pt x="6323" y="522322"/>
                </a:lnTo>
                <a:lnTo>
                  <a:pt x="1611" y="485259"/>
                </a:lnTo>
                <a:lnTo>
                  <a:pt x="0" y="447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8364" y="3764486"/>
            <a:ext cx="1099185" cy="894715"/>
          </a:xfrm>
          <a:custGeom>
            <a:avLst/>
            <a:gdLst/>
            <a:ahLst/>
            <a:cxnLst/>
            <a:rect l="l" t="t" r="r" b="b"/>
            <a:pathLst>
              <a:path w="1099184" h="894714">
                <a:moveTo>
                  <a:pt x="1098922" y="446808"/>
                </a:moveTo>
                <a:lnTo>
                  <a:pt x="1097083" y="485236"/>
                </a:lnTo>
                <a:lnTo>
                  <a:pt x="1091869" y="523347"/>
                </a:lnTo>
                <a:lnTo>
                  <a:pt x="1073140" y="595906"/>
                </a:lnTo>
                <a:lnTo>
                  <a:pt x="1054043" y="641622"/>
                </a:lnTo>
                <a:lnTo>
                  <a:pt x="1030143" y="684596"/>
                </a:lnTo>
                <a:lnTo>
                  <a:pt x="1001776" y="724501"/>
                </a:lnTo>
                <a:lnTo>
                  <a:pt x="969278" y="761010"/>
                </a:lnTo>
                <a:lnTo>
                  <a:pt x="932984" y="793798"/>
                </a:lnTo>
                <a:lnTo>
                  <a:pt x="893230" y="822538"/>
                </a:lnTo>
                <a:lnTo>
                  <a:pt x="850350" y="846904"/>
                </a:lnTo>
                <a:lnTo>
                  <a:pt x="804682" y="866569"/>
                </a:lnTo>
                <a:lnTo>
                  <a:pt x="756559" y="881208"/>
                </a:lnTo>
                <a:lnTo>
                  <a:pt x="706318" y="890493"/>
                </a:lnTo>
                <a:lnTo>
                  <a:pt x="654294" y="894100"/>
                </a:lnTo>
                <a:lnTo>
                  <a:pt x="0" y="894100"/>
                </a:lnTo>
                <a:lnTo>
                  <a:pt x="0" y="0"/>
                </a:lnTo>
                <a:lnTo>
                  <a:pt x="654780" y="0"/>
                </a:lnTo>
                <a:lnTo>
                  <a:pt x="706442" y="3649"/>
                </a:lnTo>
                <a:lnTo>
                  <a:pt x="756394" y="13048"/>
                </a:lnTo>
                <a:lnTo>
                  <a:pt x="804300" y="27843"/>
                </a:lnTo>
                <a:lnTo>
                  <a:pt x="849824" y="47683"/>
                </a:lnTo>
                <a:lnTo>
                  <a:pt x="892631" y="72214"/>
                </a:lnTo>
                <a:lnTo>
                  <a:pt x="932385" y="101084"/>
                </a:lnTo>
                <a:lnTo>
                  <a:pt x="968752" y="133941"/>
                </a:lnTo>
                <a:lnTo>
                  <a:pt x="1001394" y="170434"/>
                </a:lnTo>
                <a:lnTo>
                  <a:pt x="1029978" y="210208"/>
                </a:lnTo>
                <a:lnTo>
                  <a:pt x="1054167" y="252912"/>
                </a:lnTo>
                <a:lnTo>
                  <a:pt x="1073626" y="298194"/>
                </a:lnTo>
                <a:lnTo>
                  <a:pt x="1074113" y="299159"/>
                </a:lnTo>
                <a:lnTo>
                  <a:pt x="1074113" y="300124"/>
                </a:lnTo>
                <a:lnTo>
                  <a:pt x="1074599" y="301089"/>
                </a:lnTo>
                <a:lnTo>
                  <a:pt x="1084967" y="335800"/>
                </a:lnTo>
                <a:lnTo>
                  <a:pt x="1092598" y="371777"/>
                </a:lnTo>
                <a:lnTo>
                  <a:pt x="1097311" y="408840"/>
                </a:lnTo>
                <a:lnTo>
                  <a:pt x="1098922" y="44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99947" y="9774492"/>
            <a:ext cx="389890" cy="44450"/>
          </a:xfrm>
          <a:custGeom>
            <a:avLst/>
            <a:gdLst/>
            <a:ahLst/>
            <a:cxnLst/>
            <a:rect l="l" t="t" r="r" b="b"/>
            <a:pathLst>
              <a:path w="389890" h="44450">
                <a:moveTo>
                  <a:pt x="389715" y="44450"/>
                </a:moveTo>
                <a:lnTo>
                  <a:pt x="0" y="44450"/>
                </a:lnTo>
                <a:lnTo>
                  <a:pt x="0" y="0"/>
                </a:lnTo>
                <a:lnTo>
                  <a:pt x="389715" y="0"/>
                </a:lnTo>
                <a:lnTo>
                  <a:pt x="38971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99947" y="9663367"/>
            <a:ext cx="389890" cy="44450"/>
          </a:xfrm>
          <a:custGeom>
            <a:avLst/>
            <a:gdLst/>
            <a:ahLst/>
            <a:cxnLst/>
            <a:rect l="l" t="t" r="r" b="b"/>
            <a:pathLst>
              <a:path w="389890" h="44450">
                <a:moveTo>
                  <a:pt x="389715" y="44450"/>
                </a:moveTo>
                <a:lnTo>
                  <a:pt x="0" y="44450"/>
                </a:lnTo>
                <a:lnTo>
                  <a:pt x="0" y="0"/>
                </a:lnTo>
                <a:lnTo>
                  <a:pt x="389715" y="0"/>
                </a:lnTo>
                <a:lnTo>
                  <a:pt x="38971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99947" y="9552242"/>
            <a:ext cx="389890" cy="44450"/>
          </a:xfrm>
          <a:custGeom>
            <a:avLst/>
            <a:gdLst/>
            <a:ahLst/>
            <a:cxnLst/>
            <a:rect l="l" t="t" r="r" b="b"/>
            <a:pathLst>
              <a:path w="389890" h="44450">
                <a:moveTo>
                  <a:pt x="389715" y="44450"/>
                </a:moveTo>
                <a:lnTo>
                  <a:pt x="0" y="44450"/>
                </a:lnTo>
                <a:lnTo>
                  <a:pt x="0" y="0"/>
                </a:lnTo>
                <a:lnTo>
                  <a:pt x="389715" y="0"/>
                </a:lnTo>
                <a:lnTo>
                  <a:pt x="38971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45357" y="1669742"/>
            <a:ext cx="3113022" cy="302856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84884" y="1614630"/>
            <a:ext cx="454088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0" spc="1125" dirty="0">
                <a:latin typeface="Trebuchet MS"/>
                <a:cs typeface="Trebuchet MS"/>
              </a:rPr>
              <a:t>D</a:t>
            </a:r>
            <a:r>
              <a:rPr sz="9500" spc="-50" dirty="0">
                <a:latin typeface="Trebuchet MS"/>
                <a:cs typeface="Trebuchet MS"/>
              </a:rPr>
              <a:t>İ</a:t>
            </a:r>
            <a:r>
              <a:rPr sz="9500" spc="615" dirty="0">
                <a:latin typeface="Trebuchet MS"/>
                <a:cs typeface="Trebuchet MS"/>
              </a:rPr>
              <a:t>KK</a:t>
            </a:r>
            <a:r>
              <a:rPr sz="9500" spc="385" dirty="0">
                <a:latin typeface="Trebuchet MS"/>
                <a:cs typeface="Trebuchet MS"/>
              </a:rPr>
              <a:t>A</a:t>
            </a:r>
            <a:r>
              <a:rPr sz="9500" spc="-605" dirty="0">
                <a:latin typeface="Trebuchet MS"/>
                <a:cs typeface="Trebuchet MS"/>
              </a:rPr>
              <a:t>T</a:t>
            </a:r>
            <a:r>
              <a:rPr sz="9500" spc="-595" dirty="0">
                <a:latin typeface="Trebuchet MS"/>
                <a:cs typeface="Trebuchet MS"/>
              </a:rPr>
              <a:t>!</a:t>
            </a:r>
            <a:endParaRPr sz="9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9394" y="5788715"/>
            <a:ext cx="13589000" cy="216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400"/>
              </a:lnSpc>
              <a:spcBef>
                <a:spcPts val="95"/>
              </a:spcBef>
            </a:pPr>
            <a:r>
              <a:rPr sz="3800" spc="200" dirty="0">
                <a:latin typeface="Verdana"/>
                <a:cs typeface="Verdana"/>
              </a:rPr>
              <a:t>TYT </a:t>
            </a:r>
            <a:r>
              <a:rPr sz="3800" spc="-70" dirty="0">
                <a:latin typeface="Verdana"/>
                <a:cs typeface="Verdana"/>
              </a:rPr>
              <a:t>puan </a:t>
            </a:r>
            <a:r>
              <a:rPr sz="3800" spc="-55" dirty="0">
                <a:latin typeface="Verdana"/>
                <a:cs typeface="Verdana"/>
              </a:rPr>
              <a:t>türünde </a:t>
            </a:r>
            <a:r>
              <a:rPr sz="3800" spc="55" dirty="0">
                <a:latin typeface="Verdana"/>
                <a:cs typeface="Verdana"/>
              </a:rPr>
              <a:t>Türkçe </a:t>
            </a:r>
            <a:r>
              <a:rPr sz="3800" spc="140" dirty="0">
                <a:latin typeface="Verdana"/>
                <a:cs typeface="Verdana"/>
              </a:rPr>
              <a:t>VEYA </a:t>
            </a:r>
            <a:r>
              <a:rPr sz="3800" spc="-5" dirty="0">
                <a:latin typeface="Verdana"/>
                <a:cs typeface="Verdana"/>
              </a:rPr>
              <a:t>Matematik </a:t>
            </a:r>
            <a:r>
              <a:rPr sz="3800" spc="35" dirty="0">
                <a:latin typeface="Verdana"/>
                <a:cs typeface="Verdana"/>
              </a:rPr>
              <a:t>testlerinden </a:t>
            </a:r>
            <a:r>
              <a:rPr sz="3800" spc="-1325" dirty="0">
                <a:latin typeface="Verdana"/>
                <a:cs typeface="Verdana"/>
              </a:rPr>
              <a:t> </a:t>
            </a:r>
            <a:r>
              <a:rPr sz="3800" spc="-35" dirty="0">
                <a:latin typeface="Verdana"/>
                <a:cs typeface="Verdana"/>
              </a:rPr>
              <a:t>birinden </a:t>
            </a:r>
            <a:r>
              <a:rPr sz="3800" spc="15" dirty="0">
                <a:latin typeface="Verdana"/>
                <a:cs typeface="Verdana"/>
              </a:rPr>
              <a:t>0.5 </a:t>
            </a:r>
            <a:r>
              <a:rPr sz="3800" spc="-30" dirty="0">
                <a:latin typeface="Verdana"/>
                <a:cs typeface="Verdana"/>
              </a:rPr>
              <a:t>net </a:t>
            </a:r>
            <a:r>
              <a:rPr sz="3800" spc="-10" dirty="0">
                <a:latin typeface="Verdana"/>
                <a:cs typeface="Verdana"/>
              </a:rPr>
              <a:t>yapılması </a:t>
            </a:r>
            <a:r>
              <a:rPr sz="3800" spc="10" dirty="0">
                <a:latin typeface="Verdana"/>
                <a:cs typeface="Verdana"/>
              </a:rPr>
              <a:t>gerekmektedir. </a:t>
            </a:r>
            <a:r>
              <a:rPr sz="3800" spc="20" dirty="0">
                <a:latin typeface="Verdana"/>
                <a:cs typeface="Verdana"/>
              </a:rPr>
              <a:t>Aksi </a:t>
            </a:r>
            <a:r>
              <a:rPr sz="3800" dirty="0">
                <a:latin typeface="Verdana"/>
                <a:cs typeface="Verdana"/>
              </a:rPr>
              <a:t>takdirde </a:t>
            </a:r>
            <a:r>
              <a:rPr sz="3800" spc="-1325" dirty="0">
                <a:latin typeface="Verdana"/>
                <a:cs typeface="Verdana"/>
              </a:rPr>
              <a:t> </a:t>
            </a:r>
            <a:r>
              <a:rPr sz="3800" spc="-60" dirty="0">
                <a:latin typeface="Verdana"/>
                <a:cs typeface="Verdana"/>
              </a:rPr>
              <a:t>puanınız</a:t>
            </a:r>
            <a:r>
              <a:rPr sz="3800" spc="30" dirty="0">
                <a:latin typeface="Verdana"/>
                <a:cs typeface="Verdana"/>
              </a:rPr>
              <a:t> </a:t>
            </a:r>
            <a:r>
              <a:rPr sz="3800" spc="-5" dirty="0">
                <a:latin typeface="Verdana"/>
                <a:cs typeface="Verdana"/>
              </a:rPr>
              <a:t>hesaplanmayacaktır.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0428" y="3758762"/>
            <a:ext cx="4932680" cy="8947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16205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915"/>
              </a:spcBef>
            </a:pPr>
            <a:r>
              <a:rPr sz="4200" spc="60" dirty="0">
                <a:solidFill>
                  <a:srgbClr val="FFFFFF"/>
                </a:solidFill>
                <a:latin typeface="Verdana"/>
                <a:cs typeface="Verdana"/>
              </a:rPr>
              <a:t>0,5</a:t>
            </a:r>
            <a:r>
              <a:rPr sz="4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200" spc="35" dirty="0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sz="4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200" spc="-155" dirty="0">
                <a:solidFill>
                  <a:srgbClr val="FFFFFF"/>
                </a:solidFill>
                <a:latin typeface="Verdana"/>
                <a:cs typeface="Verdana"/>
              </a:rPr>
              <a:t>KURALI</a:t>
            </a:r>
            <a:endParaRPr sz="4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066" y="8691803"/>
            <a:ext cx="3133725" cy="443070"/>
          </a:xfrm>
          <a:prstGeom prst="rect">
            <a:avLst/>
          </a:prstGeom>
          <a:solidFill>
            <a:srgbClr val="243761"/>
          </a:solidFill>
        </p:spPr>
        <p:txBody>
          <a:bodyPr vert="horz" wrap="square" lIns="0" tIns="103505" rIns="0" bIns="0" rtlCol="0">
            <a:spAutoFit/>
          </a:bodyPr>
          <a:lstStyle/>
          <a:p>
            <a:pPr marL="964565">
              <a:lnSpc>
                <a:spcPct val="100000"/>
              </a:lnSpc>
              <a:spcBef>
                <a:spcPts val="815"/>
              </a:spcBef>
            </a:pP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AYT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85" dirty="0" smtClean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tr-TR" sz="2200" b="1" spc="-85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3489568"/>
            <a:ext cx="5760720" cy="45783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1920"/>
              </a:lnSpc>
              <a:spcBef>
                <a:spcPts val="360"/>
              </a:spcBef>
            </a:pPr>
            <a:r>
              <a:rPr sz="10000" spc="980" dirty="0">
                <a:latin typeface="Tahoma"/>
                <a:cs typeface="Tahoma"/>
              </a:rPr>
              <a:t>ALAN </a:t>
            </a:r>
            <a:r>
              <a:rPr sz="10000" spc="985" dirty="0">
                <a:latin typeface="Tahoma"/>
                <a:cs typeface="Tahoma"/>
              </a:rPr>
              <a:t> </a:t>
            </a:r>
            <a:r>
              <a:rPr sz="10000" spc="300" dirty="0">
                <a:latin typeface="Tahoma"/>
                <a:cs typeface="Tahoma"/>
              </a:rPr>
              <a:t>Y</a:t>
            </a:r>
            <a:r>
              <a:rPr sz="10000" spc="260" dirty="0">
                <a:latin typeface="Tahoma"/>
                <a:cs typeface="Tahoma"/>
              </a:rPr>
              <a:t>E</a:t>
            </a:r>
            <a:r>
              <a:rPr sz="10000" spc="185" dirty="0">
                <a:latin typeface="Tahoma"/>
                <a:cs typeface="Tahoma"/>
              </a:rPr>
              <a:t>T</a:t>
            </a:r>
            <a:r>
              <a:rPr sz="10000" spc="260" dirty="0">
                <a:latin typeface="Tahoma"/>
                <a:cs typeface="Tahoma"/>
              </a:rPr>
              <a:t>E</a:t>
            </a:r>
            <a:r>
              <a:rPr sz="10000" spc="715" dirty="0">
                <a:latin typeface="Tahoma"/>
                <a:cs typeface="Tahoma"/>
              </a:rPr>
              <a:t>R</a:t>
            </a:r>
            <a:r>
              <a:rPr sz="10000" spc="465" dirty="0">
                <a:latin typeface="Tahoma"/>
                <a:cs typeface="Tahoma"/>
              </a:rPr>
              <a:t>L</a:t>
            </a:r>
            <a:r>
              <a:rPr sz="10000" spc="-1155" dirty="0">
                <a:latin typeface="Tahoma"/>
                <a:cs typeface="Tahoma"/>
              </a:rPr>
              <a:t>İ</a:t>
            </a:r>
            <a:r>
              <a:rPr sz="10000" spc="315" dirty="0">
                <a:latin typeface="Tahoma"/>
                <a:cs typeface="Tahoma"/>
              </a:rPr>
              <a:t>K  </a:t>
            </a:r>
            <a:r>
              <a:rPr sz="10000" spc="25" dirty="0">
                <a:latin typeface="Tahoma"/>
                <a:cs typeface="Tahoma"/>
              </a:rPr>
              <a:t>TESTİ</a:t>
            </a:r>
            <a:endParaRPr sz="10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0" y="926922"/>
            <a:ext cx="8115300" cy="233362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2562225" marR="1678939">
              <a:lnSpc>
                <a:spcPct val="107100"/>
              </a:lnSpc>
              <a:spcBef>
                <a:spcPts val="1810"/>
              </a:spcBef>
            </a:pP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155" dirty="0">
                <a:latin typeface="Verdana"/>
                <a:cs typeface="Verdana"/>
              </a:rPr>
              <a:t>S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150" dirty="0">
                <a:latin typeface="Verdana"/>
                <a:cs typeface="Verdana"/>
              </a:rPr>
              <a:t>S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90" dirty="0">
                <a:latin typeface="Verdana"/>
                <a:cs typeface="Verdana"/>
              </a:rPr>
              <a:t>B</a:t>
            </a:r>
            <a:r>
              <a:rPr sz="2800" b="1" spc="-160" dirty="0">
                <a:latin typeface="Verdana"/>
                <a:cs typeface="Verdana"/>
              </a:rPr>
              <a:t>Ö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190" dirty="0">
                <a:latin typeface="Verdana"/>
                <a:cs typeface="Verdana"/>
              </a:rPr>
              <a:t>Ü</a:t>
            </a:r>
            <a:r>
              <a:rPr sz="2800" b="1" spc="-280" dirty="0">
                <a:latin typeface="Verdana"/>
                <a:cs typeface="Verdana"/>
              </a:rPr>
              <a:t>M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520" dirty="0">
                <a:latin typeface="Verdana"/>
                <a:cs typeface="Verdana"/>
              </a:rPr>
              <a:t>İ  </a:t>
            </a:r>
            <a:r>
              <a:rPr sz="2800" b="1" spc="-160" dirty="0">
                <a:latin typeface="Verdana"/>
                <a:cs typeface="Verdana"/>
              </a:rPr>
              <a:t>T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114" dirty="0">
                <a:latin typeface="Verdana"/>
                <a:cs typeface="Verdana"/>
              </a:rPr>
              <a:t>C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165" dirty="0">
                <a:latin typeface="Verdana"/>
                <a:cs typeface="Verdana"/>
              </a:rPr>
              <a:t>H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175" dirty="0">
                <a:latin typeface="Verdana"/>
                <a:cs typeface="Verdana"/>
              </a:rPr>
              <a:t>D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250" dirty="0">
                <a:latin typeface="Verdana"/>
                <a:cs typeface="Verdana"/>
              </a:rPr>
              <a:t>K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150" dirty="0">
                <a:latin typeface="Verdana"/>
                <a:cs typeface="Verdana"/>
              </a:rPr>
              <a:t>N  </a:t>
            </a:r>
            <a:r>
              <a:rPr sz="2800" b="1" spc="-250" dirty="0">
                <a:latin typeface="Verdana"/>
                <a:cs typeface="Verdana"/>
              </a:rPr>
              <a:t>K</a:t>
            </a:r>
            <a:r>
              <a:rPr sz="2800" b="1" spc="-190" dirty="0">
                <a:latin typeface="Verdana"/>
                <a:cs typeface="Verdana"/>
              </a:rPr>
              <a:t>U</a:t>
            </a:r>
            <a:r>
              <a:rPr sz="2800" b="1" spc="-200" dirty="0">
                <a:latin typeface="Verdana"/>
                <a:cs typeface="Verdana"/>
              </a:rPr>
              <a:t>LL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45" dirty="0">
                <a:latin typeface="Verdana"/>
                <a:cs typeface="Verdana"/>
              </a:rPr>
              <a:t>N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P</a:t>
            </a:r>
            <a:r>
              <a:rPr sz="2800" b="1" spc="-190" dirty="0">
                <a:latin typeface="Verdana"/>
                <a:cs typeface="Verdana"/>
              </a:rPr>
              <a:t>U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150" dirty="0">
                <a:latin typeface="Verdana"/>
                <a:cs typeface="Verdana"/>
              </a:rPr>
              <a:t>N  </a:t>
            </a:r>
            <a:r>
              <a:rPr sz="2800" b="1" spc="-200" dirty="0">
                <a:latin typeface="Verdana"/>
                <a:cs typeface="Verdana"/>
              </a:rPr>
              <a:t>TÜRÜDÜR.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44000" y="3975056"/>
            <a:ext cx="8115300" cy="2333625"/>
            <a:chOff x="9144000" y="3975056"/>
            <a:chExt cx="8115300" cy="2333625"/>
          </a:xfrm>
        </p:grpSpPr>
        <p:sp>
          <p:nvSpPr>
            <p:cNvPr id="6" name="object 6"/>
            <p:cNvSpPr/>
            <p:nvPr/>
          </p:nvSpPr>
          <p:spPr>
            <a:xfrm>
              <a:off x="9144000" y="3975056"/>
              <a:ext cx="8115300" cy="2333625"/>
            </a:xfrm>
            <a:custGeom>
              <a:avLst/>
              <a:gdLst/>
              <a:ahLst/>
              <a:cxnLst/>
              <a:rect l="l" t="t" r="r" b="b"/>
              <a:pathLst>
                <a:path w="8115300" h="2333625">
                  <a:moveTo>
                    <a:pt x="8115299" y="2333624"/>
                  </a:moveTo>
                  <a:lnTo>
                    <a:pt x="0" y="2333624"/>
                  </a:lnTo>
                  <a:lnTo>
                    <a:pt x="0" y="0"/>
                  </a:lnTo>
                  <a:lnTo>
                    <a:pt x="8115299" y="0"/>
                  </a:lnTo>
                  <a:lnTo>
                    <a:pt x="8115299" y="233362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8692" y="4469796"/>
              <a:ext cx="1347306" cy="13473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44000" y="3975056"/>
            <a:ext cx="8115300" cy="233362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2562225" marR="1060450">
              <a:lnSpc>
                <a:spcPct val="107100"/>
              </a:lnSpc>
              <a:spcBef>
                <a:spcPts val="1810"/>
              </a:spcBef>
            </a:pPr>
            <a:r>
              <a:rPr sz="2800" b="1" spc="-160" dirty="0">
                <a:latin typeface="Verdana"/>
                <a:cs typeface="Verdana"/>
              </a:rPr>
              <a:t>T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80" dirty="0">
                <a:latin typeface="Verdana"/>
                <a:cs typeface="Verdana"/>
              </a:rPr>
              <a:t>M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195" dirty="0">
                <a:latin typeface="Verdana"/>
                <a:cs typeface="Verdana"/>
              </a:rPr>
              <a:t>L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90" dirty="0">
                <a:latin typeface="Verdana"/>
                <a:cs typeface="Verdana"/>
              </a:rPr>
              <a:t>B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190" dirty="0">
                <a:latin typeface="Verdana"/>
                <a:cs typeface="Verdana"/>
              </a:rPr>
              <a:t>G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150" dirty="0">
                <a:latin typeface="Verdana"/>
                <a:cs typeface="Verdana"/>
              </a:rPr>
              <a:t>N  </a:t>
            </a:r>
            <a:r>
              <a:rPr sz="2800" b="1" spc="-275" dirty="0">
                <a:latin typeface="Verdana"/>
                <a:cs typeface="Verdana"/>
              </a:rPr>
              <a:t>Y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175" dirty="0">
                <a:latin typeface="Verdana"/>
                <a:cs typeface="Verdana"/>
              </a:rPr>
              <a:t>D</a:t>
            </a:r>
            <a:r>
              <a:rPr sz="2800" b="1" spc="-50" dirty="0">
                <a:latin typeface="Verdana"/>
                <a:cs typeface="Verdana"/>
              </a:rPr>
              <a:t>A</a:t>
            </a:r>
            <a:r>
              <a:rPr sz="2800" b="1" spc="-175" dirty="0">
                <a:latin typeface="Verdana"/>
                <a:cs typeface="Verdana"/>
              </a:rPr>
              <a:t> D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170" dirty="0">
                <a:latin typeface="Verdana"/>
                <a:cs typeface="Verdana"/>
              </a:rPr>
              <a:t>H</a:t>
            </a:r>
            <a:r>
              <a:rPr sz="2800" b="1" spc="-50" dirty="0">
                <a:latin typeface="Verdana"/>
                <a:cs typeface="Verdana"/>
              </a:rPr>
              <a:t>A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14" dirty="0">
                <a:latin typeface="Verdana"/>
                <a:cs typeface="Verdana"/>
              </a:rPr>
              <a:t>Ç</a:t>
            </a:r>
            <a:r>
              <a:rPr sz="2800" b="1" spc="-160" dirty="0">
                <a:latin typeface="Verdana"/>
                <a:cs typeface="Verdana"/>
              </a:rPr>
              <a:t>O</a:t>
            </a:r>
            <a:r>
              <a:rPr sz="2800" b="1" spc="-245" dirty="0">
                <a:latin typeface="Verdana"/>
                <a:cs typeface="Verdana"/>
              </a:rPr>
              <a:t>K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20" dirty="0">
                <a:latin typeface="Verdana"/>
                <a:cs typeface="Verdana"/>
              </a:rPr>
              <a:t>11</a:t>
            </a:r>
            <a:r>
              <a:rPr sz="2800" b="1" spc="-270" dirty="0">
                <a:latin typeface="Verdana"/>
                <a:cs typeface="Verdana"/>
              </a:rPr>
              <a:t>.  </a:t>
            </a:r>
            <a:r>
              <a:rPr sz="2800" b="1" spc="-90" dirty="0">
                <a:latin typeface="Verdana"/>
                <a:cs typeface="Verdana"/>
              </a:rPr>
              <a:t>V</a:t>
            </a:r>
            <a:r>
              <a:rPr sz="2800" b="1" spc="-240" dirty="0">
                <a:latin typeface="Verdana"/>
                <a:cs typeface="Verdana"/>
              </a:rPr>
              <a:t>E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20" dirty="0">
                <a:latin typeface="Verdana"/>
                <a:cs typeface="Verdana"/>
              </a:rPr>
              <a:t>1</a:t>
            </a:r>
            <a:r>
              <a:rPr sz="2800" b="1" spc="-315" dirty="0">
                <a:latin typeface="Verdana"/>
                <a:cs typeface="Verdana"/>
              </a:rPr>
              <a:t>2</a:t>
            </a:r>
            <a:r>
              <a:rPr sz="2800" b="1" spc="-280" dirty="0">
                <a:latin typeface="Verdana"/>
                <a:cs typeface="Verdana"/>
              </a:rPr>
              <a:t>.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55" dirty="0">
                <a:latin typeface="Verdana"/>
                <a:cs typeface="Verdana"/>
              </a:rPr>
              <a:t>S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04" dirty="0">
                <a:latin typeface="Verdana"/>
                <a:cs typeface="Verdana"/>
              </a:rPr>
              <a:t>F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250" dirty="0">
                <a:latin typeface="Verdana"/>
                <a:cs typeface="Verdana"/>
              </a:rPr>
              <a:t>K</a:t>
            </a:r>
            <a:r>
              <a:rPr sz="2800" b="1" spc="-160" dirty="0">
                <a:latin typeface="Verdana"/>
                <a:cs typeface="Verdana"/>
              </a:rPr>
              <a:t>O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190" dirty="0">
                <a:latin typeface="Verdana"/>
                <a:cs typeface="Verdana"/>
              </a:rPr>
              <a:t>U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520" dirty="0">
                <a:latin typeface="Verdana"/>
                <a:cs typeface="Verdana"/>
              </a:rPr>
              <a:t>I  </a:t>
            </a:r>
            <a:r>
              <a:rPr sz="2800" b="1" spc="-204" dirty="0">
                <a:latin typeface="Verdana"/>
                <a:cs typeface="Verdana"/>
              </a:rPr>
              <a:t>KAPSAMAKTADIR.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44000" y="7023186"/>
            <a:ext cx="8115300" cy="2333625"/>
            <a:chOff x="9144000" y="7023186"/>
            <a:chExt cx="8115300" cy="2333625"/>
          </a:xfrm>
        </p:grpSpPr>
        <p:sp>
          <p:nvSpPr>
            <p:cNvPr id="10" name="object 10"/>
            <p:cNvSpPr/>
            <p:nvPr/>
          </p:nvSpPr>
          <p:spPr>
            <a:xfrm>
              <a:off x="9144000" y="7023186"/>
              <a:ext cx="8115300" cy="2333625"/>
            </a:xfrm>
            <a:custGeom>
              <a:avLst/>
              <a:gdLst/>
              <a:ahLst/>
              <a:cxnLst/>
              <a:rect l="l" t="t" r="r" b="b"/>
              <a:pathLst>
                <a:path w="8115300" h="2333625">
                  <a:moveTo>
                    <a:pt x="8115299" y="2333624"/>
                  </a:moveTo>
                  <a:lnTo>
                    <a:pt x="0" y="2333624"/>
                  </a:lnTo>
                  <a:lnTo>
                    <a:pt x="0" y="0"/>
                  </a:lnTo>
                  <a:lnTo>
                    <a:pt x="8115299" y="0"/>
                  </a:lnTo>
                  <a:lnTo>
                    <a:pt x="8115299" y="233362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8692" y="7517927"/>
              <a:ext cx="1347306" cy="134739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144000" y="7023186"/>
            <a:ext cx="8115300" cy="233362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2562225" marR="791845">
              <a:lnSpc>
                <a:spcPct val="107100"/>
              </a:lnSpc>
              <a:spcBef>
                <a:spcPts val="1810"/>
              </a:spcBef>
            </a:pPr>
            <a:r>
              <a:rPr sz="2800" b="1" spc="-155" dirty="0">
                <a:latin typeface="Verdana"/>
                <a:cs typeface="Verdana"/>
              </a:rPr>
              <a:t>S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75" dirty="0">
                <a:latin typeface="Verdana"/>
                <a:cs typeface="Verdana"/>
              </a:rPr>
              <a:t>Y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155" dirty="0">
                <a:latin typeface="Verdana"/>
                <a:cs typeface="Verdana"/>
              </a:rPr>
              <a:t>S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280" dirty="0">
                <a:latin typeface="Verdana"/>
                <a:cs typeface="Verdana"/>
              </a:rPr>
              <a:t>,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55" dirty="0">
                <a:latin typeface="Verdana"/>
                <a:cs typeface="Verdana"/>
              </a:rPr>
              <a:t>S</a:t>
            </a:r>
            <a:r>
              <a:rPr sz="2800" b="1" spc="-160" dirty="0">
                <a:latin typeface="Verdana"/>
                <a:cs typeface="Verdana"/>
              </a:rPr>
              <a:t>Ö</a:t>
            </a:r>
            <a:r>
              <a:rPr sz="2800" b="1" spc="-225" dirty="0">
                <a:latin typeface="Verdana"/>
                <a:cs typeface="Verdana"/>
              </a:rPr>
              <a:t>Z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280" dirty="0">
                <a:latin typeface="Verdana"/>
                <a:cs typeface="Verdana"/>
              </a:rPr>
              <a:t>,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155" dirty="0">
                <a:latin typeface="Verdana"/>
                <a:cs typeface="Verdana"/>
              </a:rPr>
              <a:t>Ş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105" dirty="0">
                <a:latin typeface="Verdana"/>
                <a:cs typeface="Verdana"/>
              </a:rPr>
              <a:t>T  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190" dirty="0">
                <a:latin typeface="Verdana"/>
                <a:cs typeface="Verdana"/>
              </a:rPr>
              <a:t>Ğ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695" dirty="0">
                <a:latin typeface="Verdana"/>
                <a:cs typeface="Verdana"/>
              </a:rPr>
              <a:t>I</a:t>
            </a:r>
            <a:r>
              <a:rPr sz="2800" b="1" spc="-245" dirty="0">
                <a:latin typeface="Verdana"/>
                <a:cs typeface="Verdana"/>
              </a:rPr>
              <a:t>K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90" dirty="0">
                <a:latin typeface="Verdana"/>
                <a:cs typeface="Verdana"/>
              </a:rPr>
              <a:t>V</a:t>
            </a:r>
            <a:r>
              <a:rPr sz="2800" b="1" spc="-240" dirty="0">
                <a:latin typeface="Verdana"/>
                <a:cs typeface="Verdana"/>
              </a:rPr>
              <a:t>E</a:t>
            </a:r>
            <a:r>
              <a:rPr sz="2800" b="1" spc="-175" dirty="0">
                <a:latin typeface="Verdana"/>
                <a:cs typeface="Verdana"/>
              </a:rPr>
              <a:t> D</a:t>
            </a:r>
            <a:r>
              <a:rPr sz="2800" b="1" spc="-695" dirty="0">
                <a:latin typeface="Verdana"/>
                <a:cs typeface="Verdana"/>
              </a:rPr>
              <a:t>İ</a:t>
            </a:r>
            <a:r>
              <a:rPr sz="2800" b="1" spc="-195" dirty="0">
                <a:latin typeface="Verdana"/>
                <a:cs typeface="Verdana"/>
              </a:rPr>
              <a:t>L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60" dirty="0">
                <a:latin typeface="Verdana"/>
                <a:cs typeface="Verdana"/>
              </a:rPr>
              <a:t>O</a:t>
            </a:r>
            <a:r>
              <a:rPr sz="2800" b="1" spc="-200" dirty="0">
                <a:latin typeface="Verdana"/>
                <a:cs typeface="Verdana"/>
              </a:rPr>
              <a:t>L</a:t>
            </a:r>
            <a:r>
              <a:rPr sz="2800" b="1" spc="-280" dirty="0">
                <a:latin typeface="Verdana"/>
                <a:cs typeface="Verdana"/>
              </a:rPr>
              <a:t>M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155" dirty="0">
                <a:latin typeface="Verdana"/>
                <a:cs typeface="Verdana"/>
              </a:rPr>
              <a:t>K  </a:t>
            </a:r>
            <a:r>
              <a:rPr sz="2800" b="1" spc="-190" dirty="0">
                <a:latin typeface="Verdana"/>
                <a:cs typeface="Verdana"/>
              </a:rPr>
              <a:t>Ü</a:t>
            </a:r>
            <a:r>
              <a:rPr sz="2800" b="1" spc="-225" dirty="0">
                <a:latin typeface="Verdana"/>
                <a:cs typeface="Verdana"/>
              </a:rPr>
              <a:t>Z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240" dirty="0">
                <a:latin typeface="Verdana"/>
                <a:cs typeface="Verdana"/>
              </a:rPr>
              <a:t>E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4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P</a:t>
            </a:r>
            <a:r>
              <a:rPr sz="2800" b="1" spc="-190" dirty="0">
                <a:latin typeface="Verdana"/>
                <a:cs typeface="Verdana"/>
              </a:rPr>
              <a:t>U</a:t>
            </a:r>
            <a:r>
              <a:rPr sz="2800" b="1" spc="-55" dirty="0">
                <a:latin typeface="Verdana"/>
                <a:cs typeface="Verdana"/>
              </a:rPr>
              <a:t>A</a:t>
            </a:r>
            <a:r>
              <a:rPr sz="2800" b="1" spc="-245" dirty="0">
                <a:latin typeface="Verdana"/>
                <a:cs typeface="Verdana"/>
              </a:rPr>
              <a:t>N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60" dirty="0">
                <a:latin typeface="Verdana"/>
                <a:cs typeface="Verdana"/>
              </a:rPr>
              <a:t>T</a:t>
            </a:r>
            <a:r>
              <a:rPr sz="2800" b="1" spc="-190" dirty="0">
                <a:latin typeface="Verdana"/>
                <a:cs typeface="Verdana"/>
              </a:rPr>
              <a:t>Ü</a:t>
            </a:r>
            <a:r>
              <a:rPr sz="2800" b="1" spc="-215" dirty="0">
                <a:latin typeface="Verdana"/>
                <a:cs typeface="Verdana"/>
              </a:rPr>
              <a:t>R</a:t>
            </a:r>
            <a:r>
              <a:rPr sz="2800" b="1" spc="-190" dirty="0">
                <a:latin typeface="Verdana"/>
                <a:cs typeface="Verdana"/>
              </a:rPr>
              <a:t>Ü</a:t>
            </a:r>
            <a:r>
              <a:rPr sz="2800" b="1" spc="-250" dirty="0">
                <a:latin typeface="Verdana"/>
                <a:cs typeface="Verdana"/>
              </a:rPr>
              <a:t>N</a:t>
            </a:r>
            <a:r>
              <a:rPr sz="2800" b="1" spc="-175" dirty="0">
                <a:latin typeface="Verdana"/>
                <a:cs typeface="Verdana"/>
              </a:rPr>
              <a:t>D</a:t>
            </a:r>
            <a:r>
              <a:rPr sz="2800" b="1" spc="-245" dirty="0">
                <a:latin typeface="Verdana"/>
                <a:cs typeface="Verdana"/>
              </a:rPr>
              <a:t>E</a:t>
            </a:r>
            <a:r>
              <a:rPr sz="2800" b="1" spc="-150" dirty="0">
                <a:latin typeface="Verdana"/>
                <a:cs typeface="Verdana"/>
              </a:rPr>
              <a:t>N  </a:t>
            </a:r>
            <a:r>
              <a:rPr sz="2800" b="1" spc="-220" dirty="0">
                <a:latin typeface="Verdana"/>
                <a:cs typeface="Verdana"/>
              </a:rPr>
              <a:t>OLUŞMAKTADIR.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9188" y="4668445"/>
            <a:ext cx="508000" cy="3632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200" b="1" spc="-70" dirty="0">
                <a:latin typeface="Tahoma"/>
                <a:cs typeface="Tahoma"/>
              </a:rPr>
              <a:t>T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65" dirty="0">
                <a:latin typeface="Tahoma"/>
                <a:cs typeface="Tahoma"/>
              </a:rPr>
              <a:t>T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8334" y="4668445"/>
            <a:ext cx="2252980" cy="3632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65" dirty="0">
                <a:latin typeface="Tahoma"/>
                <a:cs typeface="Tahoma"/>
              </a:rPr>
              <a:t>T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spc="-170" dirty="0">
                <a:latin typeface="Tahoma"/>
                <a:cs typeface="Tahoma"/>
              </a:rPr>
              <a:t>M</a:t>
            </a: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70" dirty="0">
                <a:latin typeface="Tahoma"/>
                <a:cs typeface="Tahoma"/>
              </a:rPr>
              <a:t>T</a:t>
            </a: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170" dirty="0">
                <a:latin typeface="Tahoma"/>
                <a:cs typeface="Tahoma"/>
              </a:rPr>
              <a:t>M</a:t>
            </a: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70" dirty="0">
                <a:latin typeface="Tahoma"/>
                <a:cs typeface="Tahoma"/>
              </a:rPr>
              <a:t>T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5" dirty="0">
                <a:latin typeface="Tahoma"/>
                <a:cs typeface="Tahoma"/>
              </a:rPr>
              <a:t>K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9265" y="4087420"/>
            <a:ext cx="1793875" cy="15347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200" b="1" spc="-40" dirty="0">
                <a:latin typeface="Tahoma"/>
                <a:cs typeface="Tahoma"/>
              </a:rPr>
              <a:t>AYT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16500"/>
              </a:lnSpc>
            </a:pP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140" dirty="0">
                <a:latin typeface="Tahoma"/>
                <a:cs typeface="Tahoma"/>
              </a:rPr>
              <a:t>D</a:t>
            </a: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50" dirty="0">
                <a:latin typeface="Tahoma"/>
                <a:cs typeface="Tahoma"/>
              </a:rPr>
              <a:t>B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65" dirty="0">
                <a:latin typeface="Tahoma"/>
                <a:cs typeface="Tahoma"/>
              </a:rPr>
              <a:t>T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V</a:t>
            </a:r>
            <a:r>
              <a:rPr sz="2200" b="1" spc="-15" dirty="0">
                <a:latin typeface="Tahoma"/>
                <a:cs typeface="Tahoma"/>
              </a:rPr>
              <a:t>E  </a:t>
            </a:r>
            <a:r>
              <a:rPr sz="2200" b="1" spc="-55" dirty="0">
                <a:latin typeface="Tahoma"/>
                <a:cs typeface="Tahoma"/>
              </a:rPr>
              <a:t>SOSYAL 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spc="-100" dirty="0">
                <a:latin typeface="Tahoma"/>
                <a:cs typeface="Tahoma"/>
              </a:rPr>
              <a:t>BİLİMLER1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9710" y="4477945"/>
            <a:ext cx="1431290" cy="7537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55"/>
              </a:spcBef>
            </a:pP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65" dirty="0">
                <a:latin typeface="Tahoma"/>
                <a:cs typeface="Tahoma"/>
              </a:rPr>
              <a:t>T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F</a:t>
            </a: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105" dirty="0">
                <a:latin typeface="Tahoma"/>
                <a:cs typeface="Tahoma"/>
              </a:rPr>
              <a:t>N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2200" b="1" spc="-50" dirty="0">
                <a:latin typeface="Tahoma"/>
                <a:cs typeface="Tahoma"/>
              </a:rPr>
              <a:t>B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100" dirty="0">
                <a:latin typeface="Tahoma"/>
                <a:cs typeface="Tahoma"/>
              </a:rPr>
              <a:t>L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170" dirty="0">
                <a:latin typeface="Tahoma"/>
                <a:cs typeface="Tahoma"/>
              </a:rPr>
              <a:t>M</a:t>
            </a:r>
            <a:r>
              <a:rPr sz="2200" b="1" spc="-100" dirty="0">
                <a:latin typeface="Tahoma"/>
                <a:cs typeface="Tahoma"/>
              </a:rPr>
              <a:t>L</a:t>
            </a: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120" dirty="0">
                <a:latin typeface="Tahoma"/>
                <a:cs typeface="Tahoma"/>
              </a:rPr>
              <a:t>R</a:t>
            </a:r>
            <a:r>
              <a:rPr sz="2200" b="1" spc="-114" dirty="0">
                <a:latin typeface="Tahoma"/>
                <a:cs typeface="Tahoma"/>
              </a:rPr>
              <a:t>İ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9224" y="4477945"/>
            <a:ext cx="1670685" cy="7537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65" dirty="0">
                <a:latin typeface="Tahoma"/>
                <a:cs typeface="Tahoma"/>
              </a:rPr>
              <a:t>T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spc="-30" dirty="0">
                <a:latin typeface="Tahoma"/>
                <a:cs typeface="Tahoma"/>
              </a:rPr>
              <a:t>S</a:t>
            </a:r>
            <a:r>
              <a:rPr sz="2200" b="1" spc="-130" dirty="0">
                <a:latin typeface="Tahoma"/>
                <a:cs typeface="Tahoma"/>
              </a:rPr>
              <a:t>O</a:t>
            </a:r>
            <a:r>
              <a:rPr sz="2200" b="1" spc="-30" dirty="0">
                <a:latin typeface="Tahoma"/>
                <a:cs typeface="Tahoma"/>
              </a:rPr>
              <a:t>S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95" dirty="0">
                <a:latin typeface="Tahoma"/>
                <a:cs typeface="Tahoma"/>
              </a:rPr>
              <a:t>L</a:t>
            </a:r>
            <a:endParaRPr sz="2200">
              <a:latin typeface="Tahoma"/>
              <a:cs typeface="Tahoma"/>
            </a:endParaRPr>
          </a:p>
          <a:p>
            <a:pPr marL="62865">
              <a:lnSpc>
                <a:spcPct val="100000"/>
              </a:lnSpc>
              <a:spcBef>
                <a:spcPts val="434"/>
              </a:spcBef>
            </a:pPr>
            <a:r>
              <a:rPr sz="2200" b="1" spc="-50" dirty="0">
                <a:latin typeface="Tahoma"/>
                <a:cs typeface="Tahoma"/>
              </a:rPr>
              <a:t>B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100" dirty="0">
                <a:latin typeface="Tahoma"/>
                <a:cs typeface="Tahoma"/>
              </a:rPr>
              <a:t>L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170" dirty="0">
                <a:latin typeface="Tahoma"/>
                <a:cs typeface="Tahoma"/>
              </a:rPr>
              <a:t>M</a:t>
            </a:r>
            <a:r>
              <a:rPr sz="2200" b="1" spc="-100" dirty="0">
                <a:latin typeface="Tahoma"/>
                <a:cs typeface="Tahoma"/>
              </a:rPr>
              <a:t>L</a:t>
            </a: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114" dirty="0">
                <a:latin typeface="Tahoma"/>
                <a:cs typeface="Tahoma"/>
              </a:rPr>
              <a:t>R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spc="-85" dirty="0">
                <a:latin typeface="Tahoma"/>
                <a:cs typeface="Tahoma"/>
              </a:rPr>
              <a:t>2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31112" y="4668445"/>
            <a:ext cx="1065530" cy="3632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55" dirty="0">
                <a:latin typeface="Tahoma"/>
                <a:cs typeface="Tahoma"/>
              </a:rPr>
              <a:t>Y</a:t>
            </a:r>
            <a:r>
              <a:rPr sz="2200" b="1" spc="-65" dirty="0">
                <a:latin typeface="Tahoma"/>
                <a:cs typeface="Tahoma"/>
              </a:rPr>
              <a:t>T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spc="-140" dirty="0">
                <a:latin typeface="Tahoma"/>
                <a:cs typeface="Tahoma"/>
              </a:rPr>
              <a:t>D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95" dirty="0">
                <a:latin typeface="Tahoma"/>
                <a:cs typeface="Tahoma"/>
              </a:rPr>
              <a:t>L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4835" y="6154344"/>
            <a:ext cx="1858010" cy="33096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200" b="1" spc="-65" dirty="0">
                <a:latin typeface="Tahoma"/>
                <a:cs typeface="Tahoma"/>
              </a:rPr>
              <a:t>SÖZEL</a:t>
            </a:r>
            <a:endParaRPr sz="2200">
              <a:latin typeface="Tahoma"/>
              <a:cs typeface="Tahoma"/>
            </a:endParaRPr>
          </a:p>
          <a:p>
            <a:pPr indent="-635" algn="ctr">
              <a:lnSpc>
                <a:spcPts val="7690"/>
              </a:lnSpc>
              <a:spcBef>
                <a:spcPts val="800"/>
              </a:spcBef>
            </a:pPr>
            <a:r>
              <a:rPr sz="2200" b="1" spc="-50" dirty="0">
                <a:latin typeface="Tahoma"/>
                <a:cs typeface="Tahoma"/>
              </a:rPr>
              <a:t>SAYISAL 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-25" dirty="0">
                <a:latin typeface="Tahoma"/>
                <a:cs typeface="Tahoma"/>
              </a:rPr>
              <a:t>E</a:t>
            </a:r>
            <a:r>
              <a:rPr sz="2200" b="1" spc="-30" dirty="0">
                <a:latin typeface="Tahoma"/>
                <a:cs typeface="Tahoma"/>
              </a:rPr>
              <a:t>Ş</a:t>
            </a:r>
            <a:r>
              <a:rPr sz="2200" b="1" spc="-120" dirty="0">
                <a:latin typeface="Tahoma"/>
                <a:cs typeface="Tahoma"/>
              </a:rPr>
              <a:t>İ</a:t>
            </a:r>
            <a:r>
              <a:rPr sz="2200" b="1" spc="-65" dirty="0">
                <a:latin typeface="Tahoma"/>
                <a:cs typeface="Tahoma"/>
              </a:rPr>
              <a:t>T</a:t>
            </a:r>
            <a:r>
              <a:rPr sz="2200" b="1" spc="-1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spc="-65" dirty="0">
                <a:latin typeface="Tahoma"/>
                <a:cs typeface="Tahoma"/>
              </a:rPr>
              <a:t>Ğ</a:t>
            </a:r>
            <a:r>
              <a:rPr sz="2200" b="1" spc="-120" dirty="0">
                <a:latin typeface="Tahoma"/>
                <a:cs typeface="Tahoma"/>
              </a:rPr>
              <a:t>IR</a:t>
            </a:r>
            <a:r>
              <a:rPr sz="2200" b="1" spc="-100" dirty="0">
                <a:latin typeface="Tahoma"/>
                <a:cs typeface="Tahoma"/>
              </a:rPr>
              <a:t>L</a:t>
            </a:r>
            <a:r>
              <a:rPr sz="2200" b="1" spc="-120" dirty="0">
                <a:latin typeface="Tahoma"/>
                <a:cs typeface="Tahoma"/>
              </a:rPr>
              <a:t>I</a:t>
            </a:r>
            <a:r>
              <a:rPr sz="2200" b="1" spc="-5" dirty="0">
                <a:latin typeface="Tahoma"/>
                <a:cs typeface="Tahoma"/>
              </a:rPr>
              <a:t>K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120" dirty="0">
                <a:latin typeface="Tahoma"/>
                <a:cs typeface="Tahoma"/>
              </a:rPr>
              <a:t>DİL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799" y="3771900"/>
            <a:ext cx="16568419" cy="5957570"/>
            <a:chOff x="641680" y="4157658"/>
            <a:chExt cx="16568419" cy="5957570"/>
          </a:xfrm>
        </p:grpSpPr>
        <p:sp>
          <p:nvSpPr>
            <p:cNvPr id="11" name="object 11"/>
            <p:cNvSpPr/>
            <p:nvPr/>
          </p:nvSpPr>
          <p:spPr>
            <a:xfrm>
              <a:off x="641680" y="4157658"/>
              <a:ext cx="16568419" cy="5957570"/>
            </a:xfrm>
            <a:custGeom>
              <a:avLst/>
              <a:gdLst/>
              <a:ahLst/>
              <a:cxnLst/>
              <a:rect l="l" t="t" r="r" b="b"/>
              <a:pathLst>
                <a:path w="16568419" h="5957570">
                  <a:moveTo>
                    <a:pt x="4762" y="2024062"/>
                  </a:moveTo>
                  <a:lnTo>
                    <a:pt x="4762" y="5952250"/>
                  </a:lnTo>
                </a:path>
                <a:path w="16568419" h="5957570">
                  <a:moveTo>
                    <a:pt x="2623027" y="4762"/>
                  </a:moveTo>
                  <a:lnTo>
                    <a:pt x="2623027" y="5952250"/>
                  </a:lnTo>
                </a:path>
                <a:path w="16568419" h="5957570">
                  <a:moveTo>
                    <a:pt x="4643105" y="4762"/>
                  </a:moveTo>
                  <a:lnTo>
                    <a:pt x="4643105" y="5952250"/>
                  </a:lnTo>
                </a:path>
                <a:path w="16568419" h="5957570">
                  <a:moveTo>
                    <a:pt x="7286618" y="4762"/>
                  </a:moveTo>
                  <a:lnTo>
                    <a:pt x="7286618" y="5952250"/>
                  </a:lnTo>
                </a:path>
                <a:path w="16568419" h="5957570">
                  <a:moveTo>
                    <a:pt x="9605789" y="4762"/>
                  </a:moveTo>
                  <a:lnTo>
                    <a:pt x="9605789" y="5952250"/>
                  </a:lnTo>
                </a:path>
                <a:path w="16568419" h="5957570">
                  <a:moveTo>
                    <a:pt x="11924960" y="4762"/>
                  </a:moveTo>
                  <a:lnTo>
                    <a:pt x="11924960" y="5952250"/>
                  </a:lnTo>
                </a:path>
                <a:path w="16568419" h="5957570">
                  <a:moveTo>
                    <a:pt x="14244132" y="4762"/>
                  </a:moveTo>
                  <a:lnTo>
                    <a:pt x="14244132" y="5952250"/>
                  </a:lnTo>
                </a:path>
                <a:path w="16568419" h="5957570">
                  <a:moveTo>
                    <a:pt x="16563304" y="4762"/>
                  </a:moveTo>
                  <a:lnTo>
                    <a:pt x="16563304" y="5952250"/>
                  </a:lnTo>
                </a:path>
                <a:path w="16568419" h="5957570">
                  <a:moveTo>
                    <a:pt x="2618264" y="0"/>
                  </a:moveTo>
                  <a:lnTo>
                    <a:pt x="16568066" y="0"/>
                  </a:lnTo>
                </a:path>
                <a:path w="16568419" h="5957570">
                  <a:moveTo>
                    <a:pt x="0" y="2019299"/>
                  </a:moveTo>
                  <a:lnTo>
                    <a:pt x="16568066" y="2019299"/>
                  </a:lnTo>
                </a:path>
                <a:path w="16568419" h="5957570">
                  <a:moveTo>
                    <a:pt x="0" y="2967681"/>
                  </a:moveTo>
                  <a:lnTo>
                    <a:pt x="16568066" y="2967681"/>
                  </a:lnTo>
                </a:path>
                <a:path w="16568419" h="5957570">
                  <a:moveTo>
                    <a:pt x="0" y="3897021"/>
                  </a:moveTo>
                  <a:lnTo>
                    <a:pt x="16568066" y="3897021"/>
                  </a:lnTo>
                </a:path>
                <a:path w="16568419" h="5957570">
                  <a:moveTo>
                    <a:pt x="0" y="4927017"/>
                  </a:moveTo>
                  <a:lnTo>
                    <a:pt x="16568066" y="4927017"/>
                  </a:lnTo>
                </a:path>
                <a:path w="16568419" h="5957570">
                  <a:moveTo>
                    <a:pt x="0" y="5957013"/>
                  </a:moveTo>
                  <a:lnTo>
                    <a:pt x="16568066" y="595701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825213" y="6301254"/>
              <a:ext cx="12667615" cy="3583940"/>
            </a:xfrm>
            <a:custGeom>
              <a:avLst/>
              <a:gdLst/>
              <a:ahLst/>
              <a:cxnLst/>
              <a:rect l="l" t="t" r="r" b="b"/>
              <a:pathLst>
                <a:path w="12667615" h="3583940">
                  <a:moveTo>
                    <a:pt x="628764" y="2963265"/>
                  </a:moveTo>
                  <a:lnTo>
                    <a:pt x="604583" y="2930512"/>
                  </a:lnTo>
                  <a:lnTo>
                    <a:pt x="576351" y="2949918"/>
                  </a:lnTo>
                  <a:lnTo>
                    <a:pt x="539419" y="2977464"/>
                  </a:lnTo>
                  <a:lnTo>
                    <a:pt x="502615" y="3009011"/>
                  </a:lnTo>
                  <a:lnTo>
                    <a:pt x="466204" y="3044050"/>
                  </a:lnTo>
                  <a:lnTo>
                    <a:pt x="430479" y="3082074"/>
                  </a:lnTo>
                  <a:lnTo>
                    <a:pt x="395706" y="3122574"/>
                  </a:lnTo>
                  <a:lnTo>
                    <a:pt x="362165" y="3165030"/>
                  </a:lnTo>
                  <a:lnTo>
                    <a:pt x="330123" y="3208934"/>
                  </a:lnTo>
                  <a:lnTo>
                    <a:pt x="299859" y="3253752"/>
                  </a:lnTo>
                  <a:lnTo>
                    <a:pt x="271653" y="3299002"/>
                  </a:lnTo>
                  <a:lnTo>
                    <a:pt x="245783" y="3344151"/>
                  </a:lnTo>
                  <a:lnTo>
                    <a:pt x="222516" y="3388690"/>
                  </a:lnTo>
                  <a:lnTo>
                    <a:pt x="202120" y="3432111"/>
                  </a:lnTo>
                  <a:lnTo>
                    <a:pt x="194665" y="3421507"/>
                  </a:lnTo>
                  <a:lnTo>
                    <a:pt x="188760" y="3412794"/>
                  </a:lnTo>
                  <a:lnTo>
                    <a:pt x="182930" y="3403727"/>
                  </a:lnTo>
                  <a:lnTo>
                    <a:pt x="175666" y="3392093"/>
                  </a:lnTo>
                  <a:lnTo>
                    <a:pt x="139446" y="3347224"/>
                  </a:lnTo>
                  <a:lnTo>
                    <a:pt x="102616" y="3308032"/>
                  </a:lnTo>
                  <a:lnTo>
                    <a:pt x="69240" y="3276841"/>
                  </a:lnTo>
                  <a:lnTo>
                    <a:pt x="43345" y="3256013"/>
                  </a:lnTo>
                  <a:lnTo>
                    <a:pt x="0" y="3274212"/>
                  </a:lnTo>
                  <a:lnTo>
                    <a:pt x="1371" y="3276803"/>
                  </a:lnTo>
                  <a:lnTo>
                    <a:pt x="18237" y="3296818"/>
                  </a:lnTo>
                  <a:lnTo>
                    <a:pt x="38989" y="3324847"/>
                  </a:lnTo>
                  <a:lnTo>
                    <a:pt x="63715" y="3362210"/>
                  </a:lnTo>
                  <a:lnTo>
                    <a:pt x="92544" y="3410254"/>
                  </a:lnTo>
                  <a:lnTo>
                    <a:pt x="125603" y="3470287"/>
                  </a:lnTo>
                  <a:lnTo>
                    <a:pt x="162966" y="3543630"/>
                  </a:lnTo>
                  <a:lnTo>
                    <a:pt x="166674" y="3548811"/>
                  </a:lnTo>
                  <a:lnTo>
                    <a:pt x="201701" y="3580104"/>
                  </a:lnTo>
                  <a:lnTo>
                    <a:pt x="220853" y="3583940"/>
                  </a:lnTo>
                  <a:lnTo>
                    <a:pt x="241312" y="3579749"/>
                  </a:lnTo>
                  <a:lnTo>
                    <a:pt x="257746" y="3568446"/>
                  </a:lnTo>
                  <a:lnTo>
                    <a:pt x="270814" y="3551885"/>
                  </a:lnTo>
                  <a:lnTo>
                    <a:pt x="281165" y="3531920"/>
                  </a:lnTo>
                  <a:lnTo>
                    <a:pt x="299732" y="3470021"/>
                  </a:lnTo>
                  <a:lnTo>
                    <a:pt x="313474" y="3432111"/>
                  </a:lnTo>
                  <a:lnTo>
                    <a:pt x="344893" y="3355035"/>
                  </a:lnTo>
                  <a:lnTo>
                    <a:pt x="370573" y="3302127"/>
                  </a:lnTo>
                  <a:lnTo>
                    <a:pt x="397675" y="3252419"/>
                  </a:lnTo>
                  <a:lnTo>
                    <a:pt x="425754" y="3205975"/>
                  </a:lnTo>
                  <a:lnTo>
                    <a:pt x="454317" y="3162897"/>
                  </a:lnTo>
                  <a:lnTo>
                    <a:pt x="482904" y="3123273"/>
                  </a:lnTo>
                  <a:lnTo>
                    <a:pt x="511060" y="3087205"/>
                  </a:lnTo>
                  <a:lnTo>
                    <a:pt x="538289" y="3054781"/>
                  </a:lnTo>
                  <a:lnTo>
                    <a:pt x="564159" y="3026079"/>
                  </a:lnTo>
                  <a:lnTo>
                    <a:pt x="609854" y="2980232"/>
                  </a:lnTo>
                  <a:lnTo>
                    <a:pt x="628764" y="2963265"/>
                  </a:lnTo>
                  <a:close/>
                </a:path>
                <a:path w="12667615" h="3583940">
                  <a:moveTo>
                    <a:pt x="695883" y="1985276"/>
                  </a:moveTo>
                  <a:lnTo>
                    <a:pt x="671703" y="1952523"/>
                  </a:lnTo>
                  <a:lnTo>
                    <a:pt x="643470" y="1971929"/>
                  </a:lnTo>
                  <a:lnTo>
                    <a:pt x="606526" y="1999462"/>
                  </a:lnTo>
                  <a:lnTo>
                    <a:pt x="569722" y="2031009"/>
                  </a:lnTo>
                  <a:lnTo>
                    <a:pt x="533323" y="2066061"/>
                  </a:lnTo>
                  <a:lnTo>
                    <a:pt x="497586" y="2104085"/>
                  </a:lnTo>
                  <a:lnTo>
                    <a:pt x="462813" y="2144585"/>
                  </a:lnTo>
                  <a:lnTo>
                    <a:pt x="429272" y="2187041"/>
                  </a:lnTo>
                  <a:lnTo>
                    <a:pt x="397230" y="2230932"/>
                  </a:lnTo>
                  <a:lnTo>
                    <a:pt x="366979" y="2275763"/>
                  </a:lnTo>
                  <a:lnTo>
                    <a:pt x="338772" y="2321014"/>
                  </a:lnTo>
                  <a:lnTo>
                    <a:pt x="312889" y="2366162"/>
                  </a:lnTo>
                  <a:lnTo>
                    <a:pt x="289623" y="2410701"/>
                  </a:lnTo>
                  <a:lnTo>
                    <a:pt x="269240" y="2454122"/>
                  </a:lnTo>
                  <a:lnTo>
                    <a:pt x="261772" y="2443518"/>
                  </a:lnTo>
                  <a:lnTo>
                    <a:pt x="255879" y="2434793"/>
                  </a:lnTo>
                  <a:lnTo>
                    <a:pt x="250037" y="2425738"/>
                  </a:lnTo>
                  <a:lnTo>
                    <a:pt x="242785" y="2414105"/>
                  </a:lnTo>
                  <a:lnTo>
                    <a:pt x="206552" y="2369235"/>
                  </a:lnTo>
                  <a:lnTo>
                    <a:pt x="169735" y="2330043"/>
                  </a:lnTo>
                  <a:lnTo>
                    <a:pt x="136359" y="2298852"/>
                  </a:lnTo>
                  <a:lnTo>
                    <a:pt x="110464" y="2278024"/>
                  </a:lnTo>
                  <a:lnTo>
                    <a:pt x="67119" y="2296223"/>
                  </a:lnTo>
                  <a:lnTo>
                    <a:pt x="68491" y="2298801"/>
                  </a:lnTo>
                  <a:lnTo>
                    <a:pt x="85356" y="2318829"/>
                  </a:lnTo>
                  <a:lnTo>
                    <a:pt x="106095" y="2346858"/>
                  </a:lnTo>
                  <a:lnTo>
                    <a:pt x="130835" y="2384221"/>
                  </a:lnTo>
                  <a:lnTo>
                    <a:pt x="159664" y="2432253"/>
                  </a:lnTo>
                  <a:lnTo>
                    <a:pt x="192709" y="2492286"/>
                  </a:lnTo>
                  <a:lnTo>
                    <a:pt x="230085" y="2565641"/>
                  </a:lnTo>
                  <a:lnTo>
                    <a:pt x="233794" y="2570823"/>
                  </a:lnTo>
                  <a:lnTo>
                    <a:pt x="268820" y="2602103"/>
                  </a:lnTo>
                  <a:lnTo>
                    <a:pt x="287972" y="2605938"/>
                  </a:lnTo>
                  <a:lnTo>
                    <a:pt x="308419" y="2601760"/>
                  </a:lnTo>
                  <a:lnTo>
                    <a:pt x="324866" y="2590457"/>
                  </a:lnTo>
                  <a:lnTo>
                    <a:pt x="337934" y="2573896"/>
                  </a:lnTo>
                  <a:lnTo>
                    <a:pt x="348284" y="2553932"/>
                  </a:lnTo>
                  <a:lnTo>
                    <a:pt x="366839" y="2492032"/>
                  </a:lnTo>
                  <a:lnTo>
                    <a:pt x="380593" y="2454122"/>
                  </a:lnTo>
                  <a:lnTo>
                    <a:pt x="412013" y="2377046"/>
                  </a:lnTo>
                  <a:lnTo>
                    <a:pt x="437692" y="2324138"/>
                  </a:lnTo>
                  <a:lnTo>
                    <a:pt x="464794" y="2274430"/>
                  </a:lnTo>
                  <a:lnTo>
                    <a:pt x="492861" y="2227986"/>
                  </a:lnTo>
                  <a:lnTo>
                    <a:pt x="521423" y="2184908"/>
                  </a:lnTo>
                  <a:lnTo>
                    <a:pt x="550024" y="2145284"/>
                  </a:lnTo>
                  <a:lnTo>
                    <a:pt x="578167" y="2109216"/>
                  </a:lnTo>
                  <a:lnTo>
                    <a:pt x="605409" y="2076780"/>
                  </a:lnTo>
                  <a:lnTo>
                    <a:pt x="631266" y="2048078"/>
                  </a:lnTo>
                  <a:lnTo>
                    <a:pt x="676973" y="2002231"/>
                  </a:lnTo>
                  <a:lnTo>
                    <a:pt x="695883" y="1985276"/>
                  </a:lnTo>
                  <a:close/>
                </a:path>
                <a:path w="12667615" h="3583940">
                  <a:moveTo>
                    <a:pt x="695883" y="943622"/>
                  </a:moveTo>
                  <a:lnTo>
                    <a:pt x="671703" y="910869"/>
                  </a:lnTo>
                  <a:lnTo>
                    <a:pt x="643470" y="930275"/>
                  </a:lnTo>
                  <a:lnTo>
                    <a:pt x="606526" y="957808"/>
                  </a:lnTo>
                  <a:lnTo>
                    <a:pt x="569722" y="989355"/>
                  </a:lnTo>
                  <a:lnTo>
                    <a:pt x="533323" y="1024407"/>
                  </a:lnTo>
                  <a:lnTo>
                    <a:pt x="497586" y="1062431"/>
                  </a:lnTo>
                  <a:lnTo>
                    <a:pt x="462813" y="1102931"/>
                  </a:lnTo>
                  <a:lnTo>
                    <a:pt x="429272" y="1145387"/>
                  </a:lnTo>
                  <a:lnTo>
                    <a:pt x="397230" y="1189278"/>
                  </a:lnTo>
                  <a:lnTo>
                    <a:pt x="366979" y="1234109"/>
                  </a:lnTo>
                  <a:lnTo>
                    <a:pt x="338772" y="1279359"/>
                  </a:lnTo>
                  <a:lnTo>
                    <a:pt x="312889" y="1324508"/>
                  </a:lnTo>
                  <a:lnTo>
                    <a:pt x="289623" y="1369047"/>
                  </a:lnTo>
                  <a:lnTo>
                    <a:pt x="269240" y="1412468"/>
                  </a:lnTo>
                  <a:lnTo>
                    <a:pt x="261772" y="1401864"/>
                  </a:lnTo>
                  <a:lnTo>
                    <a:pt x="255879" y="1393139"/>
                  </a:lnTo>
                  <a:lnTo>
                    <a:pt x="250037" y="1384084"/>
                  </a:lnTo>
                  <a:lnTo>
                    <a:pt x="242785" y="1372450"/>
                  </a:lnTo>
                  <a:lnTo>
                    <a:pt x="206552" y="1327581"/>
                  </a:lnTo>
                  <a:lnTo>
                    <a:pt x="169735" y="1288389"/>
                  </a:lnTo>
                  <a:lnTo>
                    <a:pt x="136359" y="1257198"/>
                  </a:lnTo>
                  <a:lnTo>
                    <a:pt x="110464" y="1236370"/>
                  </a:lnTo>
                  <a:lnTo>
                    <a:pt x="67119" y="1254569"/>
                  </a:lnTo>
                  <a:lnTo>
                    <a:pt x="68491" y="1257147"/>
                  </a:lnTo>
                  <a:lnTo>
                    <a:pt x="85356" y="1277175"/>
                  </a:lnTo>
                  <a:lnTo>
                    <a:pt x="106095" y="1305204"/>
                  </a:lnTo>
                  <a:lnTo>
                    <a:pt x="130835" y="1342567"/>
                  </a:lnTo>
                  <a:lnTo>
                    <a:pt x="159664" y="1390599"/>
                  </a:lnTo>
                  <a:lnTo>
                    <a:pt x="192709" y="1450632"/>
                  </a:lnTo>
                  <a:lnTo>
                    <a:pt x="230085" y="1523987"/>
                  </a:lnTo>
                  <a:lnTo>
                    <a:pt x="233794" y="1529168"/>
                  </a:lnTo>
                  <a:lnTo>
                    <a:pt x="268820" y="1560449"/>
                  </a:lnTo>
                  <a:lnTo>
                    <a:pt x="287972" y="1564284"/>
                  </a:lnTo>
                  <a:lnTo>
                    <a:pt x="308419" y="1560106"/>
                  </a:lnTo>
                  <a:lnTo>
                    <a:pt x="324866" y="1548803"/>
                  </a:lnTo>
                  <a:lnTo>
                    <a:pt x="337934" y="1532242"/>
                  </a:lnTo>
                  <a:lnTo>
                    <a:pt x="348284" y="1512277"/>
                  </a:lnTo>
                  <a:lnTo>
                    <a:pt x="366839" y="1450378"/>
                  </a:lnTo>
                  <a:lnTo>
                    <a:pt x="380593" y="1412468"/>
                  </a:lnTo>
                  <a:lnTo>
                    <a:pt x="412013" y="1335392"/>
                  </a:lnTo>
                  <a:lnTo>
                    <a:pt x="437692" y="1282484"/>
                  </a:lnTo>
                  <a:lnTo>
                    <a:pt x="464794" y="1232776"/>
                  </a:lnTo>
                  <a:lnTo>
                    <a:pt x="492861" y="1186332"/>
                  </a:lnTo>
                  <a:lnTo>
                    <a:pt x="521423" y="1143254"/>
                  </a:lnTo>
                  <a:lnTo>
                    <a:pt x="550024" y="1103630"/>
                  </a:lnTo>
                  <a:lnTo>
                    <a:pt x="578167" y="1067562"/>
                  </a:lnTo>
                  <a:lnTo>
                    <a:pt x="605409" y="1035126"/>
                  </a:lnTo>
                  <a:lnTo>
                    <a:pt x="631266" y="1006424"/>
                  </a:lnTo>
                  <a:lnTo>
                    <a:pt x="676973" y="960577"/>
                  </a:lnTo>
                  <a:lnTo>
                    <a:pt x="695883" y="943622"/>
                  </a:lnTo>
                  <a:close/>
                </a:path>
                <a:path w="12667615" h="3583940">
                  <a:moveTo>
                    <a:pt x="695883" y="32740"/>
                  </a:moveTo>
                  <a:lnTo>
                    <a:pt x="671703" y="0"/>
                  </a:lnTo>
                  <a:lnTo>
                    <a:pt x="643470" y="19405"/>
                  </a:lnTo>
                  <a:lnTo>
                    <a:pt x="606526" y="46939"/>
                  </a:lnTo>
                  <a:lnTo>
                    <a:pt x="569722" y="78486"/>
                  </a:lnTo>
                  <a:lnTo>
                    <a:pt x="533323" y="113538"/>
                  </a:lnTo>
                  <a:lnTo>
                    <a:pt x="497586" y="151561"/>
                  </a:lnTo>
                  <a:lnTo>
                    <a:pt x="462813" y="192062"/>
                  </a:lnTo>
                  <a:lnTo>
                    <a:pt x="429272" y="234518"/>
                  </a:lnTo>
                  <a:lnTo>
                    <a:pt x="397230" y="278409"/>
                  </a:lnTo>
                  <a:lnTo>
                    <a:pt x="366979" y="323240"/>
                  </a:lnTo>
                  <a:lnTo>
                    <a:pt x="338772" y="368490"/>
                  </a:lnTo>
                  <a:lnTo>
                    <a:pt x="312889" y="413639"/>
                  </a:lnTo>
                  <a:lnTo>
                    <a:pt x="289623" y="458177"/>
                  </a:lnTo>
                  <a:lnTo>
                    <a:pt x="269240" y="501599"/>
                  </a:lnTo>
                  <a:lnTo>
                    <a:pt x="261772" y="490994"/>
                  </a:lnTo>
                  <a:lnTo>
                    <a:pt x="255879" y="482269"/>
                  </a:lnTo>
                  <a:lnTo>
                    <a:pt x="250037" y="473202"/>
                  </a:lnTo>
                  <a:lnTo>
                    <a:pt x="242785" y="461568"/>
                  </a:lnTo>
                  <a:lnTo>
                    <a:pt x="206552" y="416712"/>
                  </a:lnTo>
                  <a:lnTo>
                    <a:pt x="169735" y="377507"/>
                  </a:lnTo>
                  <a:lnTo>
                    <a:pt x="136359" y="346329"/>
                  </a:lnTo>
                  <a:lnTo>
                    <a:pt x="110464" y="325488"/>
                  </a:lnTo>
                  <a:lnTo>
                    <a:pt x="67119" y="343700"/>
                  </a:lnTo>
                  <a:lnTo>
                    <a:pt x="68491" y="346278"/>
                  </a:lnTo>
                  <a:lnTo>
                    <a:pt x="85356" y="366293"/>
                  </a:lnTo>
                  <a:lnTo>
                    <a:pt x="106095" y="394322"/>
                  </a:lnTo>
                  <a:lnTo>
                    <a:pt x="130835" y="431698"/>
                  </a:lnTo>
                  <a:lnTo>
                    <a:pt x="159664" y="479729"/>
                  </a:lnTo>
                  <a:lnTo>
                    <a:pt x="192709" y="539762"/>
                  </a:lnTo>
                  <a:lnTo>
                    <a:pt x="230085" y="613117"/>
                  </a:lnTo>
                  <a:lnTo>
                    <a:pt x="233794" y="618299"/>
                  </a:lnTo>
                  <a:lnTo>
                    <a:pt x="268820" y="649579"/>
                  </a:lnTo>
                  <a:lnTo>
                    <a:pt x="287972" y="653415"/>
                  </a:lnTo>
                  <a:lnTo>
                    <a:pt x="308419" y="649236"/>
                  </a:lnTo>
                  <a:lnTo>
                    <a:pt x="324866" y="637933"/>
                  </a:lnTo>
                  <a:lnTo>
                    <a:pt x="337934" y="621360"/>
                  </a:lnTo>
                  <a:lnTo>
                    <a:pt x="348284" y="601408"/>
                  </a:lnTo>
                  <a:lnTo>
                    <a:pt x="366839" y="539496"/>
                  </a:lnTo>
                  <a:lnTo>
                    <a:pt x="380593" y="501599"/>
                  </a:lnTo>
                  <a:lnTo>
                    <a:pt x="412013" y="424510"/>
                  </a:lnTo>
                  <a:lnTo>
                    <a:pt x="437692" y="371614"/>
                  </a:lnTo>
                  <a:lnTo>
                    <a:pt x="464794" y="321894"/>
                  </a:lnTo>
                  <a:lnTo>
                    <a:pt x="492861" y="275463"/>
                  </a:lnTo>
                  <a:lnTo>
                    <a:pt x="521423" y="232384"/>
                  </a:lnTo>
                  <a:lnTo>
                    <a:pt x="550024" y="192760"/>
                  </a:lnTo>
                  <a:lnTo>
                    <a:pt x="578167" y="156692"/>
                  </a:lnTo>
                  <a:lnTo>
                    <a:pt x="605409" y="124256"/>
                  </a:lnTo>
                  <a:lnTo>
                    <a:pt x="631266" y="95554"/>
                  </a:lnTo>
                  <a:lnTo>
                    <a:pt x="676973" y="49707"/>
                  </a:lnTo>
                  <a:lnTo>
                    <a:pt x="695883" y="32740"/>
                  </a:lnTo>
                  <a:close/>
                </a:path>
                <a:path w="12667615" h="3583940">
                  <a:moveTo>
                    <a:pt x="3149435" y="1985276"/>
                  </a:moveTo>
                  <a:lnTo>
                    <a:pt x="3125254" y="1952523"/>
                  </a:lnTo>
                  <a:lnTo>
                    <a:pt x="3097022" y="1971929"/>
                  </a:lnTo>
                  <a:lnTo>
                    <a:pt x="3060077" y="1999462"/>
                  </a:lnTo>
                  <a:lnTo>
                    <a:pt x="3023273" y="2031009"/>
                  </a:lnTo>
                  <a:lnTo>
                    <a:pt x="2986862" y="2066061"/>
                  </a:lnTo>
                  <a:lnTo>
                    <a:pt x="2951137" y="2104085"/>
                  </a:lnTo>
                  <a:lnTo>
                    <a:pt x="2916364" y="2144585"/>
                  </a:lnTo>
                  <a:lnTo>
                    <a:pt x="2882823" y="2187041"/>
                  </a:lnTo>
                  <a:lnTo>
                    <a:pt x="2850781" y="2230932"/>
                  </a:lnTo>
                  <a:lnTo>
                    <a:pt x="2820517" y="2275763"/>
                  </a:lnTo>
                  <a:lnTo>
                    <a:pt x="2792323" y="2321014"/>
                  </a:lnTo>
                  <a:lnTo>
                    <a:pt x="2766441" y="2366162"/>
                  </a:lnTo>
                  <a:lnTo>
                    <a:pt x="2743174" y="2410701"/>
                  </a:lnTo>
                  <a:lnTo>
                    <a:pt x="2722791" y="2454122"/>
                  </a:lnTo>
                  <a:lnTo>
                    <a:pt x="2715323" y="2443518"/>
                  </a:lnTo>
                  <a:lnTo>
                    <a:pt x="2709418" y="2434793"/>
                  </a:lnTo>
                  <a:lnTo>
                    <a:pt x="2703588" y="2425738"/>
                  </a:lnTo>
                  <a:lnTo>
                    <a:pt x="2696337" y="2414105"/>
                  </a:lnTo>
                  <a:lnTo>
                    <a:pt x="2660104" y="2369235"/>
                  </a:lnTo>
                  <a:lnTo>
                    <a:pt x="2623286" y="2330043"/>
                  </a:lnTo>
                  <a:lnTo>
                    <a:pt x="2589911" y="2298852"/>
                  </a:lnTo>
                  <a:lnTo>
                    <a:pt x="2564015" y="2278024"/>
                  </a:lnTo>
                  <a:lnTo>
                    <a:pt x="2520670" y="2296223"/>
                  </a:lnTo>
                  <a:lnTo>
                    <a:pt x="2522042" y="2298801"/>
                  </a:lnTo>
                  <a:lnTo>
                    <a:pt x="2538907" y="2318829"/>
                  </a:lnTo>
                  <a:lnTo>
                    <a:pt x="2559647" y="2346858"/>
                  </a:lnTo>
                  <a:lnTo>
                    <a:pt x="2584373" y="2384221"/>
                  </a:lnTo>
                  <a:lnTo>
                    <a:pt x="2613215" y="2432253"/>
                  </a:lnTo>
                  <a:lnTo>
                    <a:pt x="2646261" y="2492286"/>
                  </a:lnTo>
                  <a:lnTo>
                    <a:pt x="2683637" y="2565641"/>
                  </a:lnTo>
                  <a:lnTo>
                    <a:pt x="2687332" y="2570823"/>
                  </a:lnTo>
                  <a:lnTo>
                    <a:pt x="2722372" y="2602103"/>
                  </a:lnTo>
                  <a:lnTo>
                    <a:pt x="2741511" y="2605938"/>
                  </a:lnTo>
                  <a:lnTo>
                    <a:pt x="2761970" y="2601760"/>
                  </a:lnTo>
                  <a:lnTo>
                    <a:pt x="2778404" y="2590457"/>
                  </a:lnTo>
                  <a:lnTo>
                    <a:pt x="2791485" y="2573896"/>
                  </a:lnTo>
                  <a:lnTo>
                    <a:pt x="2801823" y="2553932"/>
                  </a:lnTo>
                  <a:lnTo>
                    <a:pt x="2820390" y="2492032"/>
                  </a:lnTo>
                  <a:lnTo>
                    <a:pt x="2834144" y="2454122"/>
                  </a:lnTo>
                  <a:lnTo>
                    <a:pt x="2865564" y="2377046"/>
                  </a:lnTo>
                  <a:lnTo>
                    <a:pt x="2891231" y="2324138"/>
                  </a:lnTo>
                  <a:lnTo>
                    <a:pt x="2918345" y="2274430"/>
                  </a:lnTo>
                  <a:lnTo>
                    <a:pt x="2946412" y="2227986"/>
                  </a:lnTo>
                  <a:lnTo>
                    <a:pt x="2974975" y="2184908"/>
                  </a:lnTo>
                  <a:lnTo>
                    <a:pt x="3003562" y="2145284"/>
                  </a:lnTo>
                  <a:lnTo>
                    <a:pt x="3031718" y="2109216"/>
                  </a:lnTo>
                  <a:lnTo>
                    <a:pt x="3058960" y="2076780"/>
                  </a:lnTo>
                  <a:lnTo>
                    <a:pt x="3084817" y="2048078"/>
                  </a:lnTo>
                  <a:lnTo>
                    <a:pt x="3130524" y="2002231"/>
                  </a:lnTo>
                  <a:lnTo>
                    <a:pt x="3149435" y="1985276"/>
                  </a:lnTo>
                  <a:close/>
                </a:path>
                <a:path w="12667615" h="3583940">
                  <a:moveTo>
                    <a:pt x="3207816" y="953147"/>
                  </a:moveTo>
                  <a:lnTo>
                    <a:pt x="3183636" y="920394"/>
                  </a:lnTo>
                  <a:lnTo>
                    <a:pt x="3155404" y="939800"/>
                  </a:lnTo>
                  <a:lnTo>
                    <a:pt x="3118472" y="967333"/>
                  </a:lnTo>
                  <a:lnTo>
                    <a:pt x="3081655" y="998880"/>
                  </a:lnTo>
                  <a:lnTo>
                    <a:pt x="3045256" y="1033932"/>
                  </a:lnTo>
                  <a:lnTo>
                    <a:pt x="3009531" y="1071956"/>
                  </a:lnTo>
                  <a:lnTo>
                    <a:pt x="2974759" y="1112456"/>
                  </a:lnTo>
                  <a:lnTo>
                    <a:pt x="2941205" y="1154912"/>
                  </a:lnTo>
                  <a:lnTo>
                    <a:pt x="2909163" y="1198803"/>
                  </a:lnTo>
                  <a:lnTo>
                    <a:pt x="2878912" y="1243634"/>
                  </a:lnTo>
                  <a:lnTo>
                    <a:pt x="2850705" y="1288884"/>
                  </a:lnTo>
                  <a:lnTo>
                    <a:pt x="2824835" y="1334033"/>
                  </a:lnTo>
                  <a:lnTo>
                    <a:pt x="2801556" y="1378572"/>
                  </a:lnTo>
                  <a:lnTo>
                    <a:pt x="2781173" y="1421993"/>
                  </a:lnTo>
                  <a:lnTo>
                    <a:pt x="2773718" y="1411389"/>
                  </a:lnTo>
                  <a:lnTo>
                    <a:pt x="2767812" y="1402664"/>
                  </a:lnTo>
                  <a:lnTo>
                    <a:pt x="2761970" y="1393609"/>
                  </a:lnTo>
                  <a:lnTo>
                    <a:pt x="2754719" y="1381975"/>
                  </a:lnTo>
                  <a:lnTo>
                    <a:pt x="2718485" y="1337106"/>
                  </a:lnTo>
                  <a:lnTo>
                    <a:pt x="2681668" y="1297914"/>
                  </a:lnTo>
                  <a:lnTo>
                    <a:pt x="2648293" y="1266723"/>
                  </a:lnTo>
                  <a:lnTo>
                    <a:pt x="2622397" y="1245895"/>
                  </a:lnTo>
                  <a:lnTo>
                    <a:pt x="2579052" y="1264094"/>
                  </a:lnTo>
                  <a:lnTo>
                    <a:pt x="2580424" y="1266672"/>
                  </a:lnTo>
                  <a:lnTo>
                    <a:pt x="2597289" y="1286700"/>
                  </a:lnTo>
                  <a:lnTo>
                    <a:pt x="2618028" y="1314729"/>
                  </a:lnTo>
                  <a:lnTo>
                    <a:pt x="2642768" y="1352092"/>
                  </a:lnTo>
                  <a:lnTo>
                    <a:pt x="2671597" y="1400124"/>
                  </a:lnTo>
                  <a:lnTo>
                    <a:pt x="2704642" y="1460157"/>
                  </a:lnTo>
                  <a:lnTo>
                    <a:pt x="2742019" y="1533512"/>
                  </a:lnTo>
                  <a:lnTo>
                    <a:pt x="2745727" y="1538693"/>
                  </a:lnTo>
                  <a:lnTo>
                    <a:pt x="2780754" y="1569974"/>
                  </a:lnTo>
                  <a:lnTo>
                    <a:pt x="2799905" y="1573809"/>
                  </a:lnTo>
                  <a:lnTo>
                    <a:pt x="2820352" y="1569631"/>
                  </a:lnTo>
                  <a:lnTo>
                    <a:pt x="2836799" y="1558328"/>
                  </a:lnTo>
                  <a:lnTo>
                    <a:pt x="2849867" y="1541767"/>
                  </a:lnTo>
                  <a:lnTo>
                    <a:pt x="2860217" y="1521802"/>
                  </a:lnTo>
                  <a:lnTo>
                    <a:pt x="2878772" y="1459903"/>
                  </a:lnTo>
                  <a:lnTo>
                    <a:pt x="2892526" y="1421993"/>
                  </a:lnTo>
                  <a:lnTo>
                    <a:pt x="2923946" y="1344917"/>
                  </a:lnTo>
                  <a:lnTo>
                    <a:pt x="2949625" y="1292009"/>
                  </a:lnTo>
                  <a:lnTo>
                    <a:pt x="2976727" y="1242301"/>
                  </a:lnTo>
                  <a:lnTo>
                    <a:pt x="3004794" y="1195857"/>
                  </a:lnTo>
                  <a:lnTo>
                    <a:pt x="3033357" y="1152779"/>
                  </a:lnTo>
                  <a:lnTo>
                    <a:pt x="3061957" y="1113155"/>
                  </a:lnTo>
                  <a:lnTo>
                    <a:pt x="3090100" y="1077087"/>
                  </a:lnTo>
                  <a:lnTo>
                    <a:pt x="3117342" y="1044651"/>
                  </a:lnTo>
                  <a:lnTo>
                    <a:pt x="3143199" y="1015949"/>
                  </a:lnTo>
                  <a:lnTo>
                    <a:pt x="3188906" y="970102"/>
                  </a:lnTo>
                  <a:lnTo>
                    <a:pt x="3207816" y="953147"/>
                  </a:lnTo>
                  <a:close/>
                </a:path>
                <a:path w="12667615" h="3583940">
                  <a:moveTo>
                    <a:pt x="5602973" y="1985276"/>
                  </a:moveTo>
                  <a:lnTo>
                    <a:pt x="5578792" y="1952523"/>
                  </a:lnTo>
                  <a:lnTo>
                    <a:pt x="5550560" y="1971929"/>
                  </a:lnTo>
                  <a:lnTo>
                    <a:pt x="5513629" y="1999462"/>
                  </a:lnTo>
                  <a:lnTo>
                    <a:pt x="5476824" y="2031009"/>
                  </a:lnTo>
                  <a:lnTo>
                    <a:pt x="5440413" y="2066061"/>
                  </a:lnTo>
                  <a:lnTo>
                    <a:pt x="5404688" y="2104085"/>
                  </a:lnTo>
                  <a:lnTo>
                    <a:pt x="5369915" y="2144585"/>
                  </a:lnTo>
                  <a:lnTo>
                    <a:pt x="5336375" y="2187041"/>
                  </a:lnTo>
                  <a:lnTo>
                    <a:pt x="5304333" y="2230932"/>
                  </a:lnTo>
                  <a:lnTo>
                    <a:pt x="5274068" y="2275763"/>
                  </a:lnTo>
                  <a:lnTo>
                    <a:pt x="5245862" y="2321014"/>
                  </a:lnTo>
                  <a:lnTo>
                    <a:pt x="5219992" y="2366162"/>
                  </a:lnTo>
                  <a:lnTo>
                    <a:pt x="5196725" y="2410701"/>
                  </a:lnTo>
                  <a:lnTo>
                    <a:pt x="5176342" y="2454122"/>
                  </a:lnTo>
                  <a:lnTo>
                    <a:pt x="5168874" y="2443518"/>
                  </a:lnTo>
                  <a:lnTo>
                    <a:pt x="5162969" y="2434793"/>
                  </a:lnTo>
                  <a:lnTo>
                    <a:pt x="5157140" y="2425738"/>
                  </a:lnTo>
                  <a:lnTo>
                    <a:pt x="5149875" y="2414105"/>
                  </a:lnTo>
                  <a:lnTo>
                    <a:pt x="5113655" y="2369235"/>
                  </a:lnTo>
                  <a:lnTo>
                    <a:pt x="5076837" y="2330043"/>
                  </a:lnTo>
                  <a:lnTo>
                    <a:pt x="5043462" y="2298852"/>
                  </a:lnTo>
                  <a:lnTo>
                    <a:pt x="5017567" y="2278024"/>
                  </a:lnTo>
                  <a:lnTo>
                    <a:pt x="4974209" y="2296223"/>
                  </a:lnTo>
                  <a:lnTo>
                    <a:pt x="4975593" y="2298801"/>
                  </a:lnTo>
                  <a:lnTo>
                    <a:pt x="4992459" y="2318829"/>
                  </a:lnTo>
                  <a:lnTo>
                    <a:pt x="5013198" y="2346858"/>
                  </a:lnTo>
                  <a:lnTo>
                    <a:pt x="5037925" y="2384221"/>
                  </a:lnTo>
                  <a:lnTo>
                    <a:pt x="5066766" y="2432253"/>
                  </a:lnTo>
                  <a:lnTo>
                    <a:pt x="5099812" y="2492286"/>
                  </a:lnTo>
                  <a:lnTo>
                    <a:pt x="5137175" y="2565641"/>
                  </a:lnTo>
                  <a:lnTo>
                    <a:pt x="5140884" y="2570823"/>
                  </a:lnTo>
                  <a:lnTo>
                    <a:pt x="5175910" y="2602103"/>
                  </a:lnTo>
                  <a:lnTo>
                    <a:pt x="5195062" y="2605938"/>
                  </a:lnTo>
                  <a:lnTo>
                    <a:pt x="5215521" y="2601760"/>
                  </a:lnTo>
                  <a:lnTo>
                    <a:pt x="5231955" y="2590457"/>
                  </a:lnTo>
                  <a:lnTo>
                    <a:pt x="5245024" y="2573896"/>
                  </a:lnTo>
                  <a:lnTo>
                    <a:pt x="5255374" y="2553932"/>
                  </a:lnTo>
                  <a:lnTo>
                    <a:pt x="5273941" y="2492032"/>
                  </a:lnTo>
                  <a:lnTo>
                    <a:pt x="5287683" y="2454122"/>
                  </a:lnTo>
                  <a:lnTo>
                    <a:pt x="5319115" y="2377046"/>
                  </a:lnTo>
                  <a:lnTo>
                    <a:pt x="5344782" y="2324138"/>
                  </a:lnTo>
                  <a:lnTo>
                    <a:pt x="5371884" y="2274430"/>
                  </a:lnTo>
                  <a:lnTo>
                    <a:pt x="5399964" y="2227986"/>
                  </a:lnTo>
                  <a:lnTo>
                    <a:pt x="5428526" y="2184908"/>
                  </a:lnTo>
                  <a:lnTo>
                    <a:pt x="5457114" y="2145284"/>
                  </a:lnTo>
                  <a:lnTo>
                    <a:pt x="5485269" y="2109216"/>
                  </a:lnTo>
                  <a:lnTo>
                    <a:pt x="5512511" y="2076780"/>
                  </a:lnTo>
                  <a:lnTo>
                    <a:pt x="5538368" y="2048078"/>
                  </a:lnTo>
                  <a:lnTo>
                    <a:pt x="5584075" y="2002231"/>
                  </a:lnTo>
                  <a:lnTo>
                    <a:pt x="5602973" y="1985276"/>
                  </a:lnTo>
                  <a:close/>
                </a:path>
                <a:path w="12667615" h="3583940">
                  <a:moveTo>
                    <a:pt x="5602973" y="32740"/>
                  </a:moveTo>
                  <a:lnTo>
                    <a:pt x="5578792" y="0"/>
                  </a:lnTo>
                  <a:lnTo>
                    <a:pt x="5550560" y="19405"/>
                  </a:lnTo>
                  <a:lnTo>
                    <a:pt x="5513629" y="46939"/>
                  </a:lnTo>
                  <a:lnTo>
                    <a:pt x="5476824" y="78486"/>
                  </a:lnTo>
                  <a:lnTo>
                    <a:pt x="5440413" y="113538"/>
                  </a:lnTo>
                  <a:lnTo>
                    <a:pt x="5404688" y="151561"/>
                  </a:lnTo>
                  <a:lnTo>
                    <a:pt x="5369915" y="192062"/>
                  </a:lnTo>
                  <a:lnTo>
                    <a:pt x="5336375" y="234518"/>
                  </a:lnTo>
                  <a:lnTo>
                    <a:pt x="5304333" y="278409"/>
                  </a:lnTo>
                  <a:lnTo>
                    <a:pt x="5274068" y="323240"/>
                  </a:lnTo>
                  <a:lnTo>
                    <a:pt x="5245862" y="368490"/>
                  </a:lnTo>
                  <a:lnTo>
                    <a:pt x="5219992" y="413639"/>
                  </a:lnTo>
                  <a:lnTo>
                    <a:pt x="5196725" y="458177"/>
                  </a:lnTo>
                  <a:lnTo>
                    <a:pt x="5176342" y="501599"/>
                  </a:lnTo>
                  <a:lnTo>
                    <a:pt x="5168874" y="490994"/>
                  </a:lnTo>
                  <a:lnTo>
                    <a:pt x="5162969" y="482269"/>
                  </a:lnTo>
                  <a:lnTo>
                    <a:pt x="5157140" y="473202"/>
                  </a:lnTo>
                  <a:lnTo>
                    <a:pt x="5149875" y="461568"/>
                  </a:lnTo>
                  <a:lnTo>
                    <a:pt x="5113655" y="416712"/>
                  </a:lnTo>
                  <a:lnTo>
                    <a:pt x="5076837" y="377507"/>
                  </a:lnTo>
                  <a:lnTo>
                    <a:pt x="5043462" y="346329"/>
                  </a:lnTo>
                  <a:lnTo>
                    <a:pt x="5017567" y="325488"/>
                  </a:lnTo>
                  <a:lnTo>
                    <a:pt x="4974209" y="343700"/>
                  </a:lnTo>
                  <a:lnTo>
                    <a:pt x="4975593" y="346278"/>
                  </a:lnTo>
                  <a:lnTo>
                    <a:pt x="4992459" y="366293"/>
                  </a:lnTo>
                  <a:lnTo>
                    <a:pt x="5013198" y="394322"/>
                  </a:lnTo>
                  <a:lnTo>
                    <a:pt x="5037925" y="431698"/>
                  </a:lnTo>
                  <a:lnTo>
                    <a:pt x="5066766" y="479729"/>
                  </a:lnTo>
                  <a:lnTo>
                    <a:pt x="5099812" y="539762"/>
                  </a:lnTo>
                  <a:lnTo>
                    <a:pt x="5137175" y="613117"/>
                  </a:lnTo>
                  <a:lnTo>
                    <a:pt x="5140884" y="618299"/>
                  </a:lnTo>
                  <a:lnTo>
                    <a:pt x="5175910" y="649579"/>
                  </a:lnTo>
                  <a:lnTo>
                    <a:pt x="5195062" y="653415"/>
                  </a:lnTo>
                  <a:lnTo>
                    <a:pt x="5215521" y="649236"/>
                  </a:lnTo>
                  <a:lnTo>
                    <a:pt x="5231955" y="637933"/>
                  </a:lnTo>
                  <a:lnTo>
                    <a:pt x="5245024" y="621360"/>
                  </a:lnTo>
                  <a:lnTo>
                    <a:pt x="5255374" y="601408"/>
                  </a:lnTo>
                  <a:lnTo>
                    <a:pt x="5273941" y="539496"/>
                  </a:lnTo>
                  <a:lnTo>
                    <a:pt x="5287683" y="501599"/>
                  </a:lnTo>
                  <a:lnTo>
                    <a:pt x="5319115" y="424510"/>
                  </a:lnTo>
                  <a:lnTo>
                    <a:pt x="5344782" y="371614"/>
                  </a:lnTo>
                  <a:lnTo>
                    <a:pt x="5371884" y="321894"/>
                  </a:lnTo>
                  <a:lnTo>
                    <a:pt x="5399964" y="275463"/>
                  </a:lnTo>
                  <a:lnTo>
                    <a:pt x="5428526" y="232384"/>
                  </a:lnTo>
                  <a:lnTo>
                    <a:pt x="5457114" y="192760"/>
                  </a:lnTo>
                  <a:lnTo>
                    <a:pt x="5485269" y="156692"/>
                  </a:lnTo>
                  <a:lnTo>
                    <a:pt x="5512511" y="124256"/>
                  </a:lnTo>
                  <a:lnTo>
                    <a:pt x="5538368" y="95554"/>
                  </a:lnTo>
                  <a:lnTo>
                    <a:pt x="5584075" y="49707"/>
                  </a:lnTo>
                  <a:lnTo>
                    <a:pt x="5602973" y="32740"/>
                  </a:lnTo>
                  <a:close/>
                </a:path>
                <a:path w="12667615" h="3583940">
                  <a:moveTo>
                    <a:pt x="7978470" y="953147"/>
                  </a:moveTo>
                  <a:lnTo>
                    <a:pt x="7954289" y="920394"/>
                  </a:lnTo>
                  <a:lnTo>
                    <a:pt x="7926057" y="939800"/>
                  </a:lnTo>
                  <a:lnTo>
                    <a:pt x="7889126" y="967333"/>
                  </a:lnTo>
                  <a:lnTo>
                    <a:pt x="7852308" y="998880"/>
                  </a:lnTo>
                  <a:lnTo>
                    <a:pt x="7815910" y="1033932"/>
                  </a:lnTo>
                  <a:lnTo>
                    <a:pt x="7780185" y="1071956"/>
                  </a:lnTo>
                  <a:lnTo>
                    <a:pt x="7745400" y="1112456"/>
                  </a:lnTo>
                  <a:lnTo>
                    <a:pt x="7711859" y="1154912"/>
                  </a:lnTo>
                  <a:lnTo>
                    <a:pt x="7679817" y="1198803"/>
                  </a:lnTo>
                  <a:lnTo>
                    <a:pt x="7649565" y="1243634"/>
                  </a:lnTo>
                  <a:lnTo>
                    <a:pt x="7621359" y="1288884"/>
                  </a:lnTo>
                  <a:lnTo>
                    <a:pt x="7595476" y="1334033"/>
                  </a:lnTo>
                  <a:lnTo>
                    <a:pt x="7572210" y="1378572"/>
                  </a:lnTo>
                  <a:lnTo>
                    <a:pt x="7551826" y="1421993"/>
                  </a:lnTo>
                  <a:lnTo>
                    <a:pt x="7544359" y="1411389"/>
                  </a:lnTo>
                  <a:lnTo>
                    <a:pt x="7538466" y="1402664"/>
                  </a:lnTo>
                  <a:lnTo>
                    <a:pt x="7532624" y="1393609"/>
                  </a:lnTo>
                  <a:lnTo>
                    <a:pt x="7525372" y="1381975"/>
                  </a:lnTo>
                  <a:lnTo>
                    <a:pt x="7489139" y="1337106"/>
                  </a:lnTo>
                  <a:lnTo>
                    <a:pt x="7452322" y="1297914"/>
                  </a:lnTo>
                  <a:lnTo>
                    <a:pt x="7418946" y="1266723"/>
                  </a:lnTo>
                  <a:lnTo>
                    <a:pt x="7393051" y="1245895"/>
                  </a:lnTo>
                  <a:lnTo>
                    <a:pt x="7349706" y="1264094"/>
                  </a:lnTo>
                  <a:lnTo>
                    <a:pt x="7351077" y="1266672"/>
                  </a:lnTo>
                  <a:lnTo>
                    <a:pt x="7367943" y="1286700"/>
                  </a:lnTo>
                  <a:lnTo>
                    <a:pt x="7388682" y="1314729"/>
                  </a:lnTo>
                  <a:lnTo>
                    <a:pt x="7413422" y="1352092"/>
                  </a:lnTo>
                  <a:lnTo>
                    <a:pt x="7442251" y="1400124"/>
                  </a:lnTo>
                  <a:lnTo>
                    <a:pt x="7475296" y="1460157"/>
                  </a:lnTo>
                  <a:lnTo>
                    <a:pt x="7512672" y="1533512"/>
                  </a:lnTo>
                  <a:lnTo>
                    <a:pt x="7516381" y="1538693"/>
                  </a:lnTo>
                  <a:lnTo>
                    <a:pt x="7551407" y="1569974"/>
                  </a:lnTo>
                  <a:lnTo>
                    <a:pt x="7570559" y="1573809"/>
                  </a:lnTo>
                  <a:lnTo>
                    <a:pt x="7591006" y="1569631"/>
                  </a:lnTo>
                  <a:lnTo>
                    <a:pt x="7607452" y="1558328"/>
                  </a:lnTo>
                  <a:lnTo>
                    <a:pt x="7620521" y="1541767"/>
                  </a:lnTo>
                  <a:lnTo>
                    <a:pt x="7630871" y="1521802"/>
                  </a:lnTo>
                  <a:lnTo>
                    <a:pt x="7649426" y="1459903"/>
                  </a:lnTo>
                  <a:lnTo>
                    <a:pt x="7663180" y="1421993"/>
                  </a:lnTo>
                  <a:lnTo>
                    <a:pt x="7694600" y="1344917"/>
                  </a:lnTo>
                  <a:lnTo>
                    <a:pt x="7720279" y="1292009"/>
                  </a:lnTo>
                  <a:lnTo>
                    <a:pt x="7747381" y="1242301"/>
                  </a:lnTo>
                  <a:lnTo>
                    <a:pt x="7775448" y="1195857"/>
                  </a:lnTo>
                  <a:lnTo>
                    <a:pt x="7804010" y="1152779"/>
                  </a:lnTo>
                  <a:lnTo>
                    <a:pt x="7832611" y="1113155"/>
                  </a:lnTo>
                  <a:lnTo>
                    <a:pt x="7860754" y="1077087"/>
                  </a:lnTo>
                  <a:lnTo>
                    <a:pt x="7887995" y="1044651"/>
                  </a:lnTo>
                  <a:lnTo>
                    <a:pt x="7913852" y="1015949"/>
                  </a:lnTo>
                  <a:lnTo>
                    <a:pt x="7959560" y="970102"/>
                  </a:lnTo>
                  <a:lnTo>
                    <a:pt x="7978470" y="953147"/>
                  </a:lnTo>
                  <a:close/>
                </a:path>
                <a:path w="12667615" h="3583940">
                  <a:moveTo>
                    <a:pt x="10191115" y="32740"/>
                  </a:moveTo>
                  <a:lnTo>
                    <a:pt x="10166947" y="0"/>
                  </a:lnTo>
                  <a:lnTo>
                    <a:pt x="10138702" y="19405"/>
                  </a:lnTo>
                  <a:lnTo>
                    <a:pt x="10101770" y="46939"/>
                  </a:lnTo>
                  <a:lnTo>
                    <a:pt x="10064966" y="78486"/>
                  </a:lnTo>
                  <a:lnTo>
                    <a:pt x="10028555" y="113538"/>
                  </a:lnTo>
                  <a:lnTo>
                    <a:pt x="9992830" y="151561"/>
                  </a:lnTo>
                  <a:lnTo>
                    <a:pt x="9958057" y="192062"/>
                  </a:lnTo>
                  <a:lnTo>
                    <a:pt x="9924517" y="234518"/>
                  </a:lnTo>
                  <a:lnTo>
                    <a:pt x="9892474" y="278409"/>
                  </a:lnTo>
                  <a:lnTo>
                    <a:pt x="9862210" y="323240"/>
                  </a:lnTo>
                  <a:lnTo>
                    <a:pt x="9834004" y="368490"/>
                  </a:lnTo>
                  <a:lnTo>
                    <a:pt x="9808134" y="413639"/>
                  </a:lnTo>
                  <a:lnTo>
                    <a:pt x="9784867" y="458177"/>
                  </a:lnTo>
                  <a:lnTo>
                    <a:pt x="9764484" y="501599"/>
                  </a:lnTo>
                  <a:lnTo>
                    <a:pt x="9757016" y="490994"/>
                  </a:lnTo>
                  <a:lnTo>
                    <a:pt x="9751111" y="482269"/>
                  </a:lnTo>
                  <a:lnTo>
                    <a:pt x="9745281" y="473202"/>
                  </a:lnTo>
                  <a:lnTo>
                    <a:pt x="9738017" y="461568"/>
                  </a:lnTo>
                  <a:lnTo>
                    <a:pt x="9701797" y="416712"/>
                  </a:lnTo>
                  <a:lnTo>
                    <a:pt x="9664979" y="377507"/>
                  </a:lnTo>
                  <a:lnTo>
                    <a:pt x="9631604" y="346329"/>
                  </a:lnTo>
                  <a:lnTo>
                    <a:pt x="9605708" y="325488"/>
                  </a:lnTo>
                  <a:lnTo>
                    <a:pt x="9562363" y="343700"/>
                  </a:lnTo>
                  <a:lnTo>
                    <a:pt x="9563735" y="346278"/>
                  </a:lnTo>
                  <a:lnTo>
                    <a:pt x="9580601" y="366293"/>
                  </a:lnTo>
                  <a:lnTo>
                    <a:pt x="9601340" y="394322"/>
                  </a:lnTo>
                  <a:lnTo>
                    <a:pt x="9626067" y="431698"/>
                  </a:lnTo>
                  <a:lnTo>
                    <a:pt x="9654908" y="479729"/>
                  </a:lnTo>
                  <a:lnTo>
                    <a:pt x="9687954" y="539762"/>
                  </a:lnTo>
                  <a:lnTo>
                    <a:pt x="9725330" y="613117"/>
                  </a:lnTo>
                  <a:lnTo>
                    <a:pt x="9729025" y="618299"/>
                  </a:lnTo>
                  <a:lnTo>
                    <a:pt x="9764065" y="649579"/>
                  </a:lnTo>
                  <a:lnTo>
                    <a:pt x="9783204" y="653415"/>
                  </a:lnTo>
                  <a:lnTo>
                    <a:pt x="9803663" y="649236"/>
                  </a:lnTo>
                  <a:lnTo>
                    <a:pt x="9820097" y="637933"/>
                  </a:lnTo>
                  <a:lnTo>
                    <a:pt x="9833165" y="621360"/>
                  </a:lnTo>
                  <a:lnTo>
                    <a:pt x="9843516" y="601408"/>
                  </a:lnTo>
                  <a:lnTo>
                    <a:pt x="9862083" y="539496"/>
                  </a:lnTo>
                  <a:lnTo>
                    <a:pt x="9875837" y="501599"/>
                  </a:lnTo>
                  <a:lnTo>
                    <a:pt x="9907257" y="424510"/>
                  </a:lnTo>
                  <a:lnTo>
                    <a:pt x="9932924" y="371614"/>
                  </a:lnTo>
                  <a:lnTo>
                    <a:pt x="9960038" y="321894"/>
                  </a:lnTo>
                  <a:lnTo>
                    <a:pt x="9988105" y="275463"/>
                  </a:lnTo>
                  <a:lnTo>
                    <a:pt x="10016668" y="232384"/>
                  </a:lnTo>
                  <a:lnTo>
                    <a:pt x="10045255" y="192760"/>
                  </a:lnTo>
                  <a:lnTo>
                    <a:pt x="10073411" y="156692"/>
                  </a:lnTo>
                  <a:lnTo>
                    <a:pt x="10100653" y="124256"/>
                  </a:lnTo>
                  <a:lnTo>
                    <a:pt x="10126510" y="95554"/>
                  </a:lnTo>
                  <a:lnTo>
                    <a:pt x="10172217" y="49707"/>
                  </a:lnTo>
                  <a:lnTo>
                    <a:pt x="10191115" y="32740"/>
                  </a:lnTo>
                  <a:close/>
                </a:path>
                <a:path w="12667615" h="3583940">
                  <a:moveTo>
                    <a:pt x="12667272" y="2963265"/>
                  </a:moveTo>
                  <a:lnTo>
                    <a:pt x="12643091" y="2930512"/>
                  </a:lnTo>
                  <a:lnTo>
                    <a:pt x="12614859" y="2949918"/>
                  </a:lnTo>
                  <a:lnTo>
                    <a:pt x="12577915" y="2977464"/>
                  </a:lnTo>
                  <a:lnTo>
                    <a:pt x="12541110" y="3009011"/>
                  </a:lnTo>
                  <a:lnTo>
                    <a:pt x="12504699" y="3044050"/>
                  </a:lnTo>
                  <a:lnTo>
                    <a:pt x="12468974" y="3082074"/>
                  </a:lnTo>
                  <a:lnTo>
                    <a:pt x="12434202" y="3122574"/>
                  </a:lnTo>
                  <a:lnTo>
                    <a:pt x="12400661" y="3165030"/>
                  </a:lnTo>
                  <a:lnTo>
                    <a:pt x="12368619" y="3208934"/>
                  </a:lnTo>
                  <a:lnTo>
                    <a:pt x="12338355" y="3253752"/>
                  </a:lnTo>
                  <a:lnTo>
                    <a:pt x="12310161" y="3299002"/>
                  </a:lnTo>
                  <a:lnTo>
                    <a:pt x="12284278" y="3344151"/>
                  </a:lnTo>
                  <a:lnTo>
                    <a:pt x="12261012" y="3388690"/>
                  </a:lnTo>
                  <a:lnTo>
                    <a:pt x="12240628" y="3432111"/>
                  </a:lnTo>
                  <a:lnTo>
                    <a:pt x="12233161" y="3421507"/>
                  </a:lnTo>
                  <a:lnTo>
                    <a:pt x="12227255" y="3412794"/>
                  </a:lnTo>
                  <a:lnTo>
                    <a:pt x="12221426" y="3403727"/>
                  </a:lnTo>
                  <a:lnTo>
                    <a:pt x="12214162" y="3392093"/>
                  </a:lnTo>
                  <a:lnTo>
                    <a:pt x="12177941" y="3347224"/>
                  </a:lnTo>
                  <a:lnTo>
                    <a:pt x="12141124" y="3308032"/>
                  </a:lnTo>
                  <a:lnTo>
                    <a:pt x="12107748" y="3276841"/>
                  </a:lnTo>
                  <a:lnTo>
                    <a:pt x="12081853" y="3256013"/>
                  </a:lnTo>
                  <a:lnTo>
                    <a:pt x="12038508" y="3274212"/>
                  </a:lnTo>
                  <a:lnTo>
                    <a:pt x="12039879" y="3276803"/>
                  </a:lnTo>
                  <a:lnTo>
                    <a:pt x="12056745" y="3296818"/>
                  </a:lnTo>
                  <a:lnTo>
                    <a:pt x="12077484" y="3324847"/>
                  </a:lnTo>
                  <a:lnTo>
                    <a:pt x="12102211" y="3362210"/>
                  </a:lnTo>
                  <a:lnTo>
                    <a:pt x="12131053" y="3410254"/>
                  </a:lnTo>
                  <a:lnTo>
                    <a:pt x="12164098" y="3470287"/>
                  </a:lnTo>
                  <a:lnTo>
                    <a:pt x="12201474" y="3543630"/>
                  </a:lnTo>
                  <a:lnTo>
                    <a:pt x="12205170" y="3548811"/>
                  </a:lnTo>
                  <a:lnTo>
                    <a:pt x="12240209" y="3580104"/>
                  </a:lnTo>
                  <a:lnTo>
                    <a:pt x="12259348" y="3583940"/>
                  </a:lnTo>
                  <a:lnTo>
                    <a:pt x="12279808" y="3579749"/>
                  </a:lnTo>
                  <a:lnTo>
                    <a:pt x="12296242" y="3568446"/>
                  </a:lnTo>
                  <a:lnTo>
                    <a:pt x="12309323" y="3551885"/>
                  </a:lnTo>
                  <a:lnTo>
                    <a:pt x="12319660" y="3531920"/>
                  </a:lnTo>
                  <a:lnTo>
                    <a:pt x="12338228" y="3470021"/>
                  </a:lnTo>
                  <a:lnTo>
                    <a:pt x="12351982" y="3432111"/>
                  </a:lnTo>
                  <a:lnTo>
                    <a:pt x="12383402" y="3355035"/>
                  </a:lnTo>
                  <a:lnTo>
                    <a:pt x="12409068" y="3302127"/>
                  </a:lnTo>
                  <a:lnTo>
                    <a:pt x="12436183" y="3252419"/>
                  </a:lnTo>
                  <a:lnTo>
                    <a:pt x="12464250" y="3205975"/>
                  </a:lnTo>
                  <a:lnTo>
                    <a:pt x="12492812" y="3162897"/>
                  </a:lnTo>
                  <a:lnTo>
                    <a:pt x="12521400" y="3123273"/>
                  </a:lnTo>
                  <a:lnTo>
                    <a:pt x="12549556" y="3087205"/>
                  </a:lnTo>
                  <a:lnTo>
                    <a:pt x="12576797" y="3054781"/>
                  </a:lnTo>
                  <a:lnTo>
                    <a:pt x="12602655" y="3026079"/>
                  </a:lnTo>
                  <a:lnTo>
                    <a:pt x="12648362" y="2980232"/>
                  </a:lnTo>
                  <a:lnTo>
                    <a:pt x="12667272" y="2963265"/>
                  </a:lnTo>
                  <a:close/>
                </a:path>
              </a:pathLst>
            </a:custGeom>
            <a:solidFill>
              <a:srgbClr val="F142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732627" y="800100"/>
            <a:ext cx="8381852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080" indent="-356235">
              <a:lnSpc>
                <a:spcPct val="100000"/>
              </a:lnSpc>
              <a:spcBef>
                <a:spcPts val="100"/>
              </a:spcBef>
            </a:pPr>
            <a:r>
              <a:rPr sz="7500" spc="-320" dirty="0">
                <a:latin typeface="Verdana"/>
                <a:cs typeface="Verdana"/>
              </a:rPr>
              <a:t>A</a:t>
            </a:r>
            <a:r>
              <a:rPr sz="7500" spc="-170" dirty="0">
                <a:latin typeface="Verdana"/>
                <a:cs typeface="Verdana"/>
              </a:rPr>
              <a:t>Y</a:t>
            </a:r>
            <a:r>
              <a:rPr sz="7500" spc="-335" dirty="0">
                <a:latin typeface="Verdana"/>
                <a:cs typeface="Verdana"/>
              </a:rPr>
              <a:t>T</a:t>
            </a:r>
            <a:r>
              <a:rPr sz="7500" spc="-869" dirty="0">
                <a:latin typeface="Verdana"/>
                <a:cs typeface="Verdana"/>
              </a:rPr>
              <a:t> </a:t>
            </a:r>
            <a:r>
              <a:rPr sz="7500" spc="-320" dirty="0">
                <a:latin typeface="Verdana"/>
                <a:cs typeface="Verdana"/>
              </a:rPr>
              <a:t>A</a:t>
            </a:r>
            <a:r>
              <a:rPr sz="7500" spc="-420" dirty="0">
                <a:latin typeface="Verdana"/>
                <a:cs typeface="Verdana"/>
              </a:rPr>
              <a:t>L</a:t>
            </a:r>
            <a:r>
              <a:rPr sz="7500" spc="-320" dirty="0">
                <a:latin typeface="Verdana"/>
                <a:cs typeface="Verdana"/>
              </a:rPr>
              <a:t>A</a:t>
            </a:r>
            <a:r>
              <a:rPr sz="7500" spc="-310" dirty="0">
                <a:latin typeface="Verdana"/>
                <a:cs typeface="Verdana"/>
              </a:rPr>
              <a:t>N</a:t>
            </a:r>
            <a:r>
              <a:rPr sz="7500" spc="-420" dirty="0">
                <a:latin typeface="Verdana"/>
                <a:cs typeface="Verdana"/>
              </a:rPr>
              <a:t>L</a:t>
            </a:r>
            <a:r>
              <a:rPr sz="7500" spc="-320" dirty="0">
                <a:latin typeface="Verdana"/>
                <a:cs typeface="Verdana"/>
              </a:rPr>
              <a:t>A</a:t>
            </a:r>
            <a:r>
              <a:rPr sz="7500" spc="-415" dirty="0">
                <a:latin typeface="Verdana"/>
                <a:cs typeface="Verdana"/>
              </a:rPr>
              <a:t>R</a:t>
            </a:r>
            <a:r>
              <a:rPr sz="7500" spc="-869" dirty="0">
                <a:latin typeface="Verdana"/>
                <a:cs typeface="Verdana"/>
              </a:rPr>
              <a:t> </a:t>
            </a:r>
            <a:r>
              <a:rPr sz="7500" spc="-560" dirty="0">
                <a:latin typeface="Verdana"/>
                <a:cs typeface="Verdana"/>
              </a:rPr>
              <a:t>V</a:t>
            </a:r>
            <a:r>
              <a:rPr sz="7500" spc="-265" dirty="0">
                <a:latin typeface="Verdana"/>
                <a:cs typeface="Verdana"/>
              </a:rPr>
              <a:t>E  </a:t>
            </a:r>
            <a:r>
              <a:rPr sz="7500" spc="-750" dirty="0">
                <a:latin typeface="Verdana"/>
                <a:cs typeface="Verdana"/>
              </a:rPr>
              <a:t>D</a:t>
            </a:r>
            <a:r>
              <a:rPr sz="7500" spc="-370" dirty="0">
                <a:latin typeface="Verdana"/>
                <a:cs typeface="Verdana"/>
              </a:rPr>
              <a:t>E</a:t>
            </a:r>
            <a:r>
              <a:rPr sz="7500" spc="-415" dirty="0">
                <a:latin typeface="Verdana"/>
                <a:cs typeface="Verdana"/>
              </a:rPr>
              <a:t>R</a:t>
            </a:r>
            <a:r>
              <a:rPr sz="7500" spc="-770" dirty="0">
                <a:latin typeface="Verdana"/>
                <a:cs typeface="Verdana"/>
              </a:rPr>
              <a:t>S</a:t>
            </a:r>
            <a:r>
              <a:rPr sz="7500" spc="-869" dirty="0">
                <a:latin typeface="Verdana"/>
                <a:cs typeface="Verdana"/>
              </a:rPr>
              <a:t> </a:t>
            </a:r>
            <a:r>
              <a:rPr sz="7500" spc="-750" dirty="0">
                <a:latin typeface="Verdana"/>
                <a:cs typeface="Verdana"/>
              </a:rPr>
              <a:t>D</a:t>
            </a:r>
            <a:r>
              <a:rPr sz="7500" spc="-320" dirty="0">
                <a:latin typeface="Verdana"/>
                <a:cs typeface="Verdana"/>
              </a:rPr>
              <a:t>A</a:t>
            </a:r>
            <a:r>
              <a:rPr sz="7500" spc="-605" dirty="0">
                <a:latin typeface="Verdana"/>
                <a:cs typeface="Verdana"/>
              </a:rPr>
              <a:t>Ğ</a:t>
            </a:r>
            <a:r>
              <a:rPr sz="7500" spc="-160" dirty="0">
                <a:latin typeface="Verdana"/>
                <a:cs typeface="Verdana"/>
              </a:rPr>
              <a:t>I</a:t>
            </a:r>
            <a:r>
              <a:rPr sz="7500" spc="-420" dirty="0">
                <a:latin typeface="Verdana"/>
                <a:cs typeface="Verdana"/>
              </a:rPr>
              <a:t>L</a:t>
            </a:r>
            <a:r>
              <a:rPr sz="7500" spc="-195" dirty="0">
                <a:latin typeface="Verdana"/>
                <a:cs typeface="Verdana"/>
              </a:rPr>
              <a:t>IM</a:t>
            </a:r>
            <a:r>
              <a:rPr sz="7500" spc="-160" dirty="0">
                <a:latin typeface="Verdana"/>
                <a:cs typeface="Verdana"/>
              </a:rPr>
              <a:t>I</a:t>
            </a:r>
            <a:endParaRPr sz="7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3806"/>
            <a:ext cx="5209540" cy="1629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5250" b="1" spc="145" dirty="0">
                <a:solidFill>
                  <a:srgbClr val="0D2B4A"/>
                </a:solidFill>
                <a:latin typeface="Tahoma"/>
                <a:cs typeface="Tahoma"/>
              </a:rPr>
              <a:t>ALAN</a:t>
            </a:r>
            <a:r>
              <a:rPr sz="5250" b="1" spc="-17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250" b="1" spc="-215" dirty="0">
                <a:solidFill>
                  <a:srgbClr val="0D2B4A"/>
                </a:solidFill>
                <a:latin typeface="Tahoma"/>
                <a:cs typeface="Tahoma"/>
              </a:rPr>
              <a:t>YETERLİK </a:t>
            </a:r>
            <a:r>
              <a:rPr sz="5250" b="1" spc="-152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250" b="1" spc="-200" dirty="0">
                <a:solidFill>
                  <a:srgbClr val="0D2B4A"/>
                </a:solidFill>
                <a:latin typeface="Tahoma"/>
                <a:cs typeface="Tahoma"/>
              </a:rPr>
              <a:t>TESTİ</a:t>
            </a:r>
            <a:endParaRPr sz="52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944" y="3034468"/>
            <a:ext cx="5029200" cy="828675"/>
          </a:xfrm>
          <a:custGeom>
            <a:avLst/>
            <a:gdLst/>
            <a:ahLst/>
            <a:cxnLst/>
            <a:rect l="l" t="t" r="r" b="b"/>
            <a:pathLst>
              <a:path w="5029200" h="828675">
                <a:moveTo>
                  <a:pt x="4873080" y="828674"/>
                </a:moveTo>
                <a:lnTo>
                  <a:pt x="155629" y="828674"/>
                </a:lnTo>
                <a:lnTo>
                  <a:pt x="106514" y="820694"/>
                </a:lnTo>
                <a:lnTo>
                  <a:pt x="63801" y="798485"/>
                </a:lnTo>
                <a:lnTo>
                  <a:pt x="30084" y="764650"/>
                </a:lnTo>
                <a:lnTo>
                  <a:pt x="7953" y="721788"/>
                </a:lnTo>
                <a:lnTo>
                  <a:pt x="0" y="672501"/>
                </a:lnTo>
                <a:lnTo>
                  <a:pt x="0" y="156173"/>
                </a:lnTo>
                <a:lnTo>
                  <a:pt x="7953" y="106886"/>
                </a:lnTo>
                <a:lnTo>
                  <a:pt x="30084" y="64024"/>
                </a:lnTo>
                <a:lnTo>
                  <a:pt x="63801" y="30189"/>
                </a:lnTo>
                <a:lnTo>
                  <a:pt x="106514" y="7980"/>
                </a:lnTo>
                <a:lnTo>
                  <a:pt x="155629" y="0"/>
                </a:lnTo>
                <a:lnTo>
                  <a:pt x="4873080" y="0"/>
                </a:lnTo>
                <a:lnTo>
                  <a:pt x="4922196" y="7980"/>
                </a:lnTo>
                <a:lnTo>
                  <a:pt x="4964909" y="30189"/>
                </a:lnTo>
                <a:lnTo>
                  <a:pt x="4998626" y="64024"/>
                </a:lnTo>
                <a:lnTo>
                  <a:pt x="5020758" y="106886"/>
                </a:lnTo>
                <a:lnTo>
                  <a:pt x="5028711" y="156173"/>
                </a:lnTo>
                <a:lnTo>
                  <a:pt x="5028711" y="672501"/>
                </a:lnTo>
                <a:lnTo>
                  <a:pt x="5020758" y="721788"/>
                </a:lnTo>
                <a:lnTo>
                  <a:pt x="4998626" y="764650"/>
                </a:lnTo>
                <a:lnTo>
                  <a:pt x="4964909" y="798485"/>
                </a:lnTo>
                <a:lnTo>
                  <a:pt x="4922196" y="820694"/>
                </a:lnTo>
                <a:lnTo>
                  <a:pt x="4873080" y="828674"/>
                </a:lnTo>
                <a:close/>
              </a:path>
            </a:pathLst>
          </a:custGeom>
          <a:solidFill>
            <a:srgbClr val="F26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922" y="3178433"/>
            <a:ext cx="1673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AYT</a:t>
            </a:r>
            <a:r>
              <a:rPr sz="2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10" dirty="0" smtClean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tr-TR" sz="2800" b="1" spc="-110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49947" y="236490"/>
            <a:ext cx="9525000" cy="9810750"/>
          </a:xfrm>
          <a:custGeom>
            <a:avLst/>
            <a:gdLst/>
            <a:ahLst/>
            <a:cxnLst/>
            <a:rect l="l" t="t" r="r" b="b"/>
            <a:pathLst>
              <a:path w="9525000" h="9810750">
                <a:moveTo>
                  <a:pt x="9369413" y="9810745"/>
                </a:moveTo>
                <a:lnTo>
                  <a:pt x="155587" y="9810745"/>
                </a:lnTo>
                <a:lnTo>
                  <a:pt x="106485" y="9802797"/>
                </a:lnTo>
                <a:lnTo>
                  <a:pt x="63784" y="9780681"/>
                </a:lnTo>
                <a:lnTo>
                  <a:pt x="30075" y="9746987"/>
                </a:lnTo>
                <a:lnTo>
                  <a:pt x="7950" y="9704304"/>
                </a:lnTo>
                <a:lnTo>
                  <a:pt x="0" y="9655222"/>
                </a:lnTo>
                <a:lnTo>
                  <a:pt x="0" y="155523"/>
                </a:lnTo>
                <a:lnTo>
                  <a:pt x="7950" y="106441"/>
                </a:lnTo>
                <a:lnTo>
                  <a:pt x="30075" y="63758"/>
                </a:lnTo>
                <a:lnTo>
                  <a:pt x="63784" y="30063"/>
                </a:lnTo>
                <a:lnTo>
                  <a:pt x="106485" y="7947"/>
                </a:lnTo>
                <a:lnTo>
                  <a:pt x="155587" y="0"/>
                </a:lnTo>
                <a:lnTo>
                  <a:pt x="9369413" y="0"/>
                </a:lnTo>
                <a:lnTo>
                  <a:pt x="9418515" y="7947"/>
                </a:lnTo>
                <a:lnTo>
                  <a:pt x="9461216" y="30063"/>
                </a:lnTo>
                <a:lnTo>
                  <a:pt x="9494924" y="63758"/>
                </a:lnTo>
                <a:lnTo>
                  <a:pt x="9517049" y="106441"/>
                </a:lnTo>
                <a:lnTo>
                  <a:pt x="9525000" y="155523"/>
                </a:lnTo>
                <a:lnTo>
                  <a:pt x="9525000" y="9655222"/>
                </a:lnTo>
                <a:lnTo>
                  <a:pt x="9517049" y="9704304"/>
                </a:lnTo>
                <a:lnTo>
                  <a:pt x="9494924" y="9746987"/>
                </a:lnTo>
                <a:lnTo>
                  <a:pt x="9461216" y="9780681"/>
                </a:lnTo>
                <a:lnTo>
                  <a:pt x="9418515" y="9802797"/>
                </a:lnTo>
                <a:lnTo>
                  <a:pt x="9369413" y="9810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18900000">
            <a:off x="10232067" y="7542772"/>
            <a:ext cx="16115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-10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100" b="1" spc="-10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70" dirty="0">
                <a:solidFill>
                  <a:srgbClr val="0D2B4A"/>
                </a:solidFill>
                <a:latin typeface="Tahoma"/>
                <a:cs typeface="Tahoma"/>
              </a:rPr>
              <a:t>K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11725220" y="7638560"/>
            <a:ext cx="187884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-40" dirty="0">
                <a:solidFill>
                  <a:srgbClr val="0D2B4A"/>
                </a:solidFill>
                <a:latin typeface="Tahoma"/>
                <a:cs typeface="Tahoma"/>
              </a:rPr>
              <a:t>FEN</a:t>
            </a:r>
            <a:r>
              <a:rPr sz="2100" b="1" spc="-9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-175" dirty="0">
                <a:solidFill>
                  <a:srgbClr val="0D2B4A"/>
                </a:solidFill>
                <a:latin typeface="Tahoma"/>
                <a:cs typeface="Tahoma"/>
              </a:rPr>
              <a:t>BİLİMLERİ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12842449" y="7890438"/>
            <a:ext cx="258673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-95" dirty="0">
                <a:solidFill>
                  <a:srgbClr val="0D2B4A"/>
                </a:solidFill>
                <a:latin typeface="Tahoma"/>
                <a:cs typeface="Tahoma"/>
              </a:rPr>
              <a:t>Y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-3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0D2B4A"/>
                </a:solidFill>
                <a:latin typeface="Tahoma"/>
                <a:cs typeface="Tahoma"/>
              </a:rPr>
              <a:t>B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3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10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100" b="1" spc="-3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2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13352467" y="8393839"/>
            <a:ext cx="4004902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100" b="1" dirty="0">
                <a:solidFill>
                  <a:srgbClr val="0D2B4A"/>
                </a:solidFill>
                <a:latin typeface="Tahoma"/>
                <a:cs typeface="Tahoma"/>
              </a:rPr>
              <a:t>D</a:t>
            </a: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100" b="1" dirty="0">
                <a:solidFill>
                  <a:srgbClr val="0D2B4A"/>
                </a:solidFill>
                <a:latin typeface="Tahoma"/>
                <a:cs typeface="Tahoma"/>
              </a:rPr>
              <a:t>B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95" dirty="0">
                <a:solidFill>
                  <a:srgbClr val="0D2B4A"/>
                </a:solidFill>
                <a:latin typeface="Tahoma"/>
                <a:cs typeface="Tahoma"/>
              </a:rPr>
              <a:t>Y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100" b="1" spc="10" dirty="0">
                <a:solidFill>
                  <a:srgbClr val="0D2B4A"/>
                </a:solidFill>
                <a:latin typeface="Tahoma"/>
                <a:cs typeface="Tahoma"/>
              </a:rPr>
              <a:t>-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-95" dirty="0">
                <a:solidFill>
                  <a:srgbClr val="0D2B4A"/>
                </a:solidFill>
                <a:latin typeface="Tahoma"/>
                <a:cs typeface="Tahoma"/>
              </a:rPr>
              <a:t>Y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-3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0D2B4A"/>
                </a:solidFill>
                <a:latin typeface="Tahoma"/>
                <a:cs typeface="Tahoma"/>
              </a:rPr>
              <a:t>B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3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10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100" b="1" spc="-3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1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12164" y="828862"/>
            <a:ext cx="6723380" cy="6001385"/>
            <a:chOff x="10712164" y="828862"/>
            <a:chExt cx="6723380" cy="6001385"/>
          </a:xfrm>
        </p:grpSpPr>
        <p:sp>
          <p:nvSpPr>
            <p:cNvPr id="12" name="object 12"/>
            <p:cNvSpPr/>
            <p:nvPr/>
          </p:nvSpPr>
          <p:spPr>
            <a:xfrm>
              <a:off x="10712158" y="828864"/>
              <a:ext cx="6723380" cy="4503420"/>
            </a:xfrm>
            <a:custGeom>
              <a:avLst/>
              <a:gdLst/>
              <a:ahLst/>
              <a:cxnLst/>
              <a:rect l="l" t="t" r="r" b="b"/>
              <a:pathLst>
                <a:path w="6723380" h="4503420">
                  <a:moveTo>
                    <a:pt x="6723088" y="4494568"/>
                  </a:moveTo>
                  <a:lnTo>
                    <a:pt x="0" y="4494568"/>
                  </a:lnTo>
                  <a:lnTo>
                    <a:pt x="0" y="4502861"/>
                  </a:lnTo>
                  <a:lnTo>
                    <a:pt x="6723088" y="4502861"/>
                  </a:lnTo>
                  <a:lnTo>
                    <a:pt x="6723088" y="4494568"/>
                  </a:lnTo>
                  <a:close/>
                </a:path>
                <a:path w="6723380" h="4503420">
                  <a:moveTo>
                    <a:pt x="6723088" y="2996374"/>
                  </a:moveTo>
                  <a:lnTo>
                    <a:pt x="0" y="2996374"/>
                  </a:lnTo>
                  <a:lnTo>
                    <a:pt x="0" y="3004680"/>
                  </a:lnTo>
                  <a:lnTo>
                    <a:pt x="6723088" y="3004680"/>
                  </a:lnTo>
                  <a:lnTo>
                    <a:pt x="6723088" y="2996374"/>
                  </a:lnTo>
                  <a:close/>
                </a:path>
                <a:path w="6723380" h="4503420">
                  <a:moveTo>
                    <a:pt x="6723088" y="1498193"/>
                  </a:moveTo>
                  <a:lnTo>
                    <a:pt x="0" y="1498193"/>
                  </a:lnTo>
                  <a:lnTo>
                    <a:pt x="0" y="1506486"/>
                  </a:lnTo>
                  <a:lnTo>
                    <a:pt x="6723088" y="1506486"/>
                  </a:lnTo>
                  <a:lnTo>
                    <a:pt x="6723088" y="1498193"/>
                  </a:lnTo>
                  <a:close/>
                </a:path>
                <a:path w="6723380" h="4503420">
                  <a:moveTo>
                    <a:pt x="6723088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6723088" y="8305"/>
                  </a:lnTo>
                  <a:lnTo>
                    <a:pt x="6723088" y="0"/>
                  </a:lnTo>
                  <a:close/>
                </a:path>
              </a:pathLst>
            </a:custGeom>
            <a:solidFill>
              <a:srgbClr val="0D2B4A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12164" y="6821606"/>
              <a:ext cx="6723380" cy="8890"/>
            </a:xfrm>
            <a:custGeom>
              <a:avLst/>
              <a:gdLst/>
              <a:ahLst/>
              <a:cxnLst/>
              <a:rect l="l" t="t" r="r" b="b"/>
              <a:pathLst>
                <a:path w="6723380" h="8890">
                  <a:moveTo>
                    <a:pt x="6723083" y="8300"/>
                  </a:moveTo>
                  <a:lnTo>
                    <a:pt x="0" y="8300"/>
                  </a:lnTo>
                  <a:lnTo>
                    <a:pt x="0" y="0"/>
                  </a:lnTo>
                  <a:lnTo>
                    <a:pt x="6723083" y="0"/>
                  </a:lnTo>
                  <a:lnTo>
                    <a:pt x="6723083" y="8300"/>
                  </a:lnTo>
                  <a:close/>
                </a:path>
              </a:pathLst>
            </a:custGeom>
            <a:solidFill>
              <a:srgbClr val="0D2B4A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12158" y="828864"/>
              <a:ext cx="6723380" cy="5993130"/>
            </a:xfrm>
            <a:custGeom>
              <a:avLst/>
              <a:gdLst/>
              <a:ahLst/>
              <a:cxnLst/>
              <a:rect l="l" t="t" r="r" b="b"/>
              <a:pathLst>
                <a:path w="6723380" h="5993130">
                  <a:moveTo>
                    <a:pt x="1554708" y="124294"/>
                  </a:moveTo>
                  <a:lnTo>
                    <a:pt x="1545247" y="76733"/>
                  </a:lnTo>
                  <a:lnTo>
                    <a:pt x="1518285" y="36410"/>
                  </a:lnTo>
                  <a:lnTo>
                    <a:pt x="1477937" y="9461"/>
                  </a:lnTo>
                  <a:lnTo>
                    <a:pt x="1430337" y="0"/>
                  </a:lnTo>
                  <a:lnTo>
                    <a:pt x="124383" y="0"/>
                  </a:lnTo>
                  <a:lnTo>
                    <a:pt x="75958" y="9766"/>
                  </a:lnTo>
                  <a:lnTo>
                    <a:pt x="36436" y="36410"/>
                  </a:lnTo>
                  <a:lnTo>
                    <a:pt x="9779" y="75920"/>
                  </a:lnTo>
                  <a:lnTo>
                    <a:pt x="0" y="124294"/>
                  </a:lnTo>
                  <a:lnTo>
                    <a:pt x="0" y="5992749"/>
                  </a:lnTo>
                  <a:lnTo>
                    <a:pt x="1554708" y="5992749"/>
                  </a:lnTo>
                  <a:lnTo>
                    <a:pt x="1554708" y="124294"/>
                  </a:lnTo>
                  <a:close/>
                </a:path>
                <a:path w="6723380" h="5993130">
                  <a:moveTo>
                    <a:pt x="3277501" y="124294"/>
                  </a:moveTo>
                  <a:lnTo>
                    <a:pt x="3268040" y="76733"/>
                  </a:lnTo>
                  <a:lnTo>
                    <a:pt x="3241078" y="36410"/>
                  </a:lnTo>
                  <a:lnTo>
                    <a:pt x="3200717" y="9461"/>
                  </a:lnTo>
                  <a:lnTo>
                    <a:pt x="3153130" y="0"/>
                  </a:lnTo>
                  <a:lnTo>
                    <a:pt x="1847164" y="0"/>
                  </a:lnTo>
                  <a:lnTo>
                    <a:pt x="1799564" y="9461"/>
                  </a:lnTo>
                  <a:lnTo>
                    <a:pt x="1759216" y="36410"/>
                  </a:lnTo>
                  <a:lnTo>
                    <a:pt x="1732254" y="76733"/>
                  </a:lnTo>
                  <a:lnTo>
                    <a:pt x="1722793" y="124294"/>
                  </a:lnTo>
                  <a:lnTo>
                    <a:pt x="1722793" y="5992749"/>
                  </a:lnTo>
                  <a:lnTo>
                    <a:pt x="3277501" y="5992749"/>
                  </a:lnTo>
                  <a:lnTo>
                    <a:pt x="3277501" y="124294"/>
                  </a:lnTo>
                  <a:close/>
                </a:path>
                <a:path w="6723380" h="5993130">
                  <a:moveTo>
                    <a:pt x="5000295" y="124294"/>
                  </a:moveTo>
                  <a:lnTo>
                    <a:pt x="4990820" y="76733"/>
                  </a:lnTo>
                  <a:lnTo>
                    <a:pt x="4963871" y="36410"/>
                  </a:lnTo>
                  <a:lnTo>
                    <a:pt x="4923510" y="9461"/>
                  </a:lnTo>
                  <a:lnTo>
                    <a:pt x="4875911" y="0"/>
                  </a:lnTo>
                  <a:lnTo>
                    <a:pt x="3569957" y="0"/>
                  </a:lnTo>
                  <a:lnTo>
                    <a:pt x="3522357" y="9461"/>
                  </a:lnTo>
                  <a:lnTo>
                    <a:pt x="3482009" y="36410"/>
                  </a:lnTo>
                  <a:lnTo>
                    <a:pt x="3455047" y="76733"/>
                  </a:lnTo>
                  <a:lnTo>
                    <a:pt x="3445586" y="124294"/>
                  </a:lnTo>
                  <a:lnTo>
                    <a:pt x="3445586" y="5992749"/>
                  </a:lnTo>
                  <a:lnTo>
                    <a:pt x="5000295" y="5992749"/>
                  </a:lnTo>
                  <a:lnTo>
                    <a:pt x="5000295" y="124294"/>
                  </a:lnTo>
                  <a:close/>
                </a:path>
                <a:path w="6723380" h="5993130">
                  <a:moveTo>
                    <a:pt x="6723088" y="124294"/>
                  </a:moveTo>
                  <a:lnTo>
                    <a:pt x="6713614" y="76733"/>
                  </a:lnTo>
                  <a:lnTo>
                    <a:pt x="6686651" y="36410"/>
                  </a:lnTo>
                  <a:lnTo>
                    <a:pt x="6646304" y="9461"/>
                  </a:lnTo>
                  <a:lnTo>
                    <a:pt x="6598704" y="0"/>
                  </a:lnTo>
                  <a:lnTo>
                    <a:pt x="5292750" y="0"/>
                  </a:lnTo>
                  <a:lnTo>
                    <a:pt x="5245151" y="9461"/>
                  </a:lnTo>
                  <a:lnTo>
                    <a:pt x="5204803" y="36410"/>
                  </a:lnTo>
                  <a:lnTo>
                    <a:pt x="5177841" y="76733"/>
                  </a:lnTo>
                  <a:lnTo>
                    <a:pt x="5168366" y="124294"/>
                  </a:lnTo>
                  <a:lnTo>
                    <a:pt x="5168366" y="5992749"/>
                  </a:lnTo>
                  <a:lnTo>
                    <a:pt x="6723088" y="5992749"/>
                  </a:lnTo>
                  <a:lnTo>
                    <a:pt x="6723088" y="124294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339617" y="654307"/>
            <a:ext cx="1179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40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39617" y="2152480"/>
            <a:ext cx="1179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30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39358" y="3650651"/>
            <a:ext cx="118046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20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39617" y="5148824"/>
            <a:ext cx="1179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10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99007" y="6646995"/>
            <a:ext cx="1020444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5020" y="5012671"/>
            <a:ext cx="5200650" cy="299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95"/>
              </a:spcBef>
            </a:pPr>
            <a:r>
              <a:rPr sz="4200" b="1" spc="-5" dirty="0">
                <a:solidFill>
                  <a:srgbClr val="0D2B4A"/>
                </a:solidFill>
                <a:latin typeface="Tahoma"/>
                <a:cs typeface="Tahoma"/>
              </a:rPr>
              <a:t>TOPLAM </a:t>
            </a:r>
            <a:r>
              <a:rPr sz="4200" b="1" spc="-160" dirty="0">
                <a:solidFill>
                  <a:srgbClr val="0D2B4A"/>
                </a:solidFill>
                <a:latin typeface="Tahoma"/>
                <a:cs typeface="Tahoma"/>
              </a:rPr>
              <a:t>180 </a:t>
            </a:r>
            <a:r>
              <a:rPr sz="4200" b="1" spc="-15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4200" b="1" dirty="0">
                <a:solidFill>
                  <a:srgbClr val="0D2B4A"/>
                </a:solidFill>
                <a:latin typeface="Tahoma"/>
                <a:cs typeface="Tahoma"/>
              </a:rPr>
              <a:t>SORUDAN </a:t>
            </a:r>
            <a:r>
              <a:rPr sz="4200" b="1" spc="10" dirty="0">
                <a:solidFill>
                  <a:srgbClr val="0D2B4A"/>
                </a:solidFill>
                <a:latin typeface="Tahoma"/>
                <a:cs typeface="Tahoma"/>
              </a:rPr>
              <a:t>OLUŞAN </a:t>
            </a:r>
            <a:r>
              <a:rPr sz="4200" b="1" spc="-122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4200" b="1" spc="-10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4200" b="1" spc="-910" dirty="0">
                <a:solidFill>
                  <a:srgbClr val="0D2B4A"/>
                </a:solidFill>
                <a:latin typeface="Tahoma"/>
                <a:cs typeface="Tahoma"/>
              </a:rPr>
              <a:t>I</a:t>
            </a:r>
            <a:r>
              <a:rPr sz="4200" b="1" spc="-95" dirty="0">
                <a:solidFill>
                  <a:srgbClr val="0D2B4A"/>
                </a:solidFill>
                <a:latin typeface="Tahoma"/>
                <a:cs typeface="Tahoma"/>
              </a:rPr>
              <a:t>N</a:t>
            </a:r>
            <a:r>
              <a:rPr sz="4200" b="1" spc="229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4200" b="1" spc="130" dirty="0">
                <a:solidFill>
                  <a:srgbClr val="0D2B4A"/>
                </a:solidFill>
                <a:latin typeface="Tahoma"/>
                <a:cs typeface="Tahoma"/>
              </a:rPr>
              <a:t>V</a:t>
            </a:r>
            <a:r>
              <a:rPr sz="4200" b="1" spc="-910" dirty="0">
                <a:solidFill>
                  <a:srgbClr val="0D2B4A"/>
                </a:solidFill>
                <a:latin typeface="Tahoma"/>
                <a:cs typeface="Tahoma"/>
              </a:rPr>
              <a:t>I</a:t>
            </a:r>
            <a:r>
              <a:rPr sz="4200" b="1" spc="-90" dirty="0">
                <a:solidFill>
                  <a:srgbClr val="0D2B4A"/>
                </a:solidFill>
                <a:latin typeface="Tahoma"/>
                <a:cs typeface="Tahoma"/>
              </a:rPr>
              <a:t>N</a:t>
            </a:r>
            <a:r>
              <a:rPr sz="4200" b="1" spc="-11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4200" b="1" spc="-10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4200" b="1" spc="-25" dirty="0">
                <a:solidFill>
                  <a:srgbClr val="0D2B4A"/>
                </a:solidFill>
                <a:latin typeface="Tahoma"/>
                <a:cs typeface="Tahoma"/>
              </a:rPr>
              <a:t>Ü</a:t>
            </a:r>
            <a:r>
              <a:rPr sz="4200" b="1" spc="-13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4200" b="1" spc="-11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4200" b="1" spc="-10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4200" b="1" spc="-90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4200" b="1" spc="-11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4200" b="1" spc="-910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4200" b="1" spc="-10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4200" b="1" spc="-70" dirty="0">
                <a:solidFill>
                  <a:srgbClr val="0D2B4A"/>
                </a:solidFill>
                <a:latin typeface="Tahoma"/>
                <a:cs typeface="Tahoma"/>
              </a:rPr>
              <a:t>E  </a:t>
            </a:r>
            <a:r>
              <a:rPr sz="4200" b="1" spc="-160" dirty="0">
                <a:solidFill>
                  <a:srgbClr val="0D2B4A"/>
                </a:solidFill>
                <a:latin typeface="Tahoma"/>
                <a:cs typeface="Tahoma"/>
              </a:rPr>
              <a:t>180</a:t>
            </a:r>
            <a:r>
              <a:rPr sz="4200" b="1" spc="-12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4200" b="1" spc="-225" dirty="0">
                <a:solidFill>
                  <a:srgbClr val="0D2B4A"/>
                </a:solidFill>
                <a:latin typeface="Tahoma"/>
                <a:cs typeface="Tahoma"/>
              </a:rPr>
              <a:t>DAKİKADIR.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8740" y="8528255"/>
            <a:ext cx="151384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16300"/>
              </a:lnSpc>
              <a:spcBef>
                <a:spcPts val="95"/>
              </a:spcBef>
            </a:pPr>
            <a:r>
              <a:rPr sz="2100" spc="175" dirty="0">
                <a:solidFill>
                  <a:srgbClr val="4E7386"/>
                </a:solidFill>
                <a:latin typeface="Tahoma"/>
                <a:cs typeface="Tahoma"/>
              </a:rPr>
              <a:t>M</a:t>
            </a:r>
            <a:r>
              <a:rPr sz="2100" spc="14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2100" spc="-45" dirty="0">
                <a:solidFill>
                  <a:srgbClr val="4E7386"/>
                </a:solidFill>
                <a:latin typeface="Tahoma"/>
                <a:cs typeface="Tahoma"/>
              </a:rPr>
              <a:t>T</a:t>
            </a:r>
            <a:r>
              <a:rPr sz="2100" spc="10" dirty="0">
                <a:solidFill>
                  <a:srgbClr val="4E7386"/>
                </a:solidFill>
                <a:latin typeface="Tahoma"/>
                <a:cs typeface="Tahoma"/>
              </a:rPr>
              <a:t>E</a:t>
            </a:r>
            <a:r>
              <a:rPr sz="2100" spc="175" dirty="0">
                <a:solidFill>
                  <a:srgbClr val="4E7386"/>
                </a:solidFill>
                <a:latin typeface="Tahoma"/>
                <a:cs typeface="Tahoma"/>
              </a:rPr>
              <a:t>M</a:t>
            </a:r>
            <a:r>
              <a:rPr sz="2100" spc="14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2100" spc="-45" dirty="0">
                <a:solidFill>
                  <a:srgbClr val="4E7386"/>
                </a:solidFill>
                <a:latin typeface="Tahoma"/>
                <a:cs typeface="Tahoma"/>
              </a:rPr>
              <a:t>T</a:t>
            </a:r>
            <a:r>
              <a:rPr sz="2100" spc="-300" dirty="0">
                <a:solidFill>
                  <a:srgbClr val="4E7386"/>
                </a:solidFill>
                <a:latin typeface="Tahoma"/>
                <a:cs typeface="Tahoma"/>
              </a:rPr>
              <a:t>İ</a:t>
            </a:r>
            <a:r>
              <a:rPr sz="2100" dirty="0">
                <a:solidFill>
                  <a:srgbClr val="4E7386"/>
                </a:solidFill>
                <a:latin typeface="Tahoma"/>
                <a:cs typeface="Tahoma"/>
              </a:rPr>
              <a:t>K  </a:t>
            </a:r>
            <a:r>
              <a:rPr sz="2100" spc="225" dirty="0">
                <a:solidFill>
                  <a:srgbClr val="4E7386"/>
                </a:solidFill>
                <a:latin typeface="Tahoma"/>
                <a:cs typeface="Tahoma"/>
              </a:rPr>
              <a:t>40</a:t>
            </a:r>
            <a:r>
              <a:rPr sz="2100" spc="-120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100" spc="45" dirty="0">
                <a:solidFill>
                  <a:srgbClr val="4E7386"/>
                </a:solidFill>
                <a:latin typeface="Tahoma"/>
                <a:cs typeface="Tahoma"/>
              </a:rPr>
              <a:t>SORU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61115" y="2360577"/>
            <a:ext cx="6029325" cy="6029325"/>
            <a:chOff x="1961115" y="2360577"/>
            <a:chExt cx="6029325" cy="6029325"/>
          </a:xfrm>
        </p:grpSpPr>
        <p:sp>
          <p:nvSpPr>
            <p:cNvPr id="5" name="object 5"/>
            <p:cNvSpPr/>
            <p:nvPr/>
          </p:nvSpPr>
          <p:spPr>
            <a:xfrm>
              <a:off x="1961115" y="2360577"/>
              <a:ext cx="6029325" cy="6029325"/>
            </a:xfrm>
            <a:custGeom>
              <a:avLst/>
              <a:gdLst/>
              <a:ahLst/>
              <a:cxnLst/>
              <a:rect l="l" t="t" r="r" b="b"/>
              <a:pathLst>
                <a:path w="6029325" h="6029325">
                  <a:moveTo>
                    <a:pt x="3014543" y="6028933"/>
                  </a:moveTo>
                  <a:lnTo>
                    <a:pt x="2965216" y="6028532"/>
                  </a:lnTo>
                  <a:lnTo>
                    <a:pt x="2915914" y="6027325"/>
                  </a:lnTo>
                  <a:lnTo>
                    <a:pt x="2866639" y="6025311"/>
                  </a:lnTo>
                  <a:lnTo>
                    <a:pt x="2817391" y="6022489"/>
                  </a:lnTo>
                  <a:lnTo>
                    <a:pt x="2768195" y="6018863"/>
                  </a:lnTo>
                  <a:lnTo>
                    <a:pt x="2719078" y="6014434"/>
                  </a:lnTo>
                  <a:lnTo>
                    <a:pt x="2670040" y="6009201"/>
                  </a:lnTo>
                  <a:lnTo>
                    <a:pt x="2621081" y="6003165"/>
                  </a:lnTo>
                  <a:lnTo>
                    <a:pt x="2572228" y="5996329"/>
                  </a:lnTo>
                  <a:lnTo>
                    <a:pt x="2523506" y="5988696"/>
                  </a:lnTo>
                  <a:lnTo>
                    <a:pt x="2474916" y="5980267"/>
                  </a:lnTo>
                  <a:lnTo>
                    <a:pt x="2426457" y="5971042"/>
                  </a:lnTo>
                  <a:lnTo>
                    <a:pt x="2378155" y="5961025"/>
                  </a:lnTo>
                  <a:lnTo>
                    <a:pt x="2330036" y="5950223"/>
                  </a:lnTo>
                  <a:lnTo>
                    <a:pt x="2282101" y="5938634"/>
                  </a:lnTo>
                  <a:lnTo>
                    <a:pt x="2234349" y="5926259"/>
                  </a:lnTo>
                  <a:lnTo>
                    <a:pt x="2186806" y="5913105"/>
                  </a:lnTo>
                  <a:lnTo>
                    <a:pt x="2139497" y="5899179"/>
                  </a:lnTo>
                  <a:lnTo>
                    <a:pt x="2092422" y="5884480"/>
                  </a:lnTo>
                  <a:lnTo>
                    <a:pt x="2045582" y="5869009"/>
                  </a:lnTo>
                  <a:lnTo>
                    <a:pt x="1999001" y="5852774"/>
                  </a:lnTo>
                  <a:lnTo>
                    <a:pt x="1952704" y="5835783"/>
                  </a:lnTo>
                  <a:lnTo>
                    <a:pt x="1906691" y="5818036"/>
                  </a:lnTo>
                  <a:lnTo>
                    <a:pt x="1860963" y="5799535"/>
                  </a:lnTo>
                  <a:lnTo>
                    <a:pt x="1815543" y="5780288"/>
                  </a:lnTo>
                  <a:lnTo>
                    <a:pt x="1770457" y="5760305"/>
                  </a:lnTo>
                  <a:lnTo>
                    <a:pt x="1725703" y="5739588"/>
                  </a:lnTo>
                  <a:lnTo>
                    <a:pt x="1681283" y="5718135"/>
                  </a:lnTo>
                  <a:lnTo>
                    <a:pt x="1637219" y="5695959"/>
                  </a:lnTo>
                  <a:lnTo>
                    <a:pt x="1593536" y="5673071"/>
                  </a:lnTo>
                  <a:lnTo>
                    <a:pt x="1550234" y="5649470"/>
                  </a:lnTo>
                  <a:lnTo>
                    <a:pt x="1507311" y="5625158"/>
                  </a:lnTo>
                  <a:lnTo>
                    <a:pt x="1464793" y="5600148"/>
                  </a:lnTo>
                  <a:lnTo>
                    <a:pt x="1422700" y="5574452"/>
                  </a:lnTo>
                  <a:lnTo>
                    <a:pt x="1381034" y="5548070"/>
                  </a:lnTo>
                  <a:lnTo>
                    <a:pt x="1339794" y="5521003"/>
                  </a:lnTo>
                  <a:lnTo>
                    <a:pt x="1299001" y="5493265"/>
                  </a:lnTo>
                  <a:lnTo>
                    <a:pt x="1258680" y="5464871"/>
                  </a:lnTo>
                  <a:lnTo>
                    <a:pt x="1218828" y="5435821"/>
                  </a:lnTo>
                  <a:lnTo>
                    <a:pt x="1179446" y="5406114"/>
                  </a:lnTo>
                  <a:lnTo>
                    <a:pt x="1140555" y="5375767"/>
                  </a:lnTo>
                  <a:lnTo>
                    <a:pt x="1102177" y="5344797"/>
                  </a:lnTo>
                  <a:lnTo>
                    <a:pt x="1064310" y="5313202"/>
                  </a:lnTo>
                  <a:lnTo>
                    <a:pt x="1026956" y="5280984"/>
                  </a:lnTo>
                  <a:lnTo>
                    <a:pt x="990133" y="5248159"/>
                  </a:lnTo>
                  <a:lnTo>
                    <a:pt x="953862" y="5214745"/>
                  </a:lnTo>
                  <a:lnTo>
                    <a:pt x="918143" y="5180741"/>
                  </a:lnTo>
                  <a:lnTo>
                    <a:pt x="882976" y="5146149"/>
                  </a:lnTo>
                  <a:lnTo>
                    <a:pt x="848379" y="5110986"/>
                  </a:lnTo>
                  <a:lnTo>
                    <a:pt x="814371" y="5075271"/>
                  </a:lnTo>
                  <a:lnTo>
                    <a:pt x="780952" y="5039005"/>
                  </a:lnTo>
                  <a:lnTo>
                    <a:pt x="748123" y="5002186"/>
                  </a:lnTo>
                  <a:lnTo>
                    <a:pt x="715900" y="4964836"/>
                  </a:lnTo>
                  <a:lnTo>
                    <a:pt x="684301" y="4926973"/>
                  </a:lnTo>
                  <a:lnTo>
                    <a:pt x="653325" y="4888598"/>
                  </a:lnTo>
                  <a:lnTo>
                    <a:pt x="622974" y="4849711"/>
                  </a:lnTo>
                  <a:lnTo>
                    <a:pt x="593263" y="4810333"/>
                  </a:lnTo>
                  <a:lnTo>
                    <a:pt x="564207" y="4770485"/>
                  </a:lnTo>
                  <a:lnTo>
                    <a:pt x="535808" y="4730167"/>
                  </a:lnTo>
                  <a:lnTo>
                    <a:pt x="508065" y="4689378"/>
                  </a:lnTo>
                  <a:lnTo>
                    <a:pt x="480993" y="4648141"/>
                  </a:lnTo>
                  <a:lnTo>
                    <a:pt x="454606" y="4606478"/>
                  </a:lnTo>
                  <a:lnTo>
                    <a:pt x="428904" y="4564389"/>
                  </a:lnTo>
                  <a:lnTo>
                    <a:pt x="403888" y="4521873"/>
                  </a:lnTo>
                  <a:lnTo>
                    <a:pt x="379574" y="4478949"/>
                  </a:lnTo>
                  <a:lnTo>
                    <a:pt x="355971" y="4435645"/>
                  </a:lnTo>
                  <a:lnTo>
                    <a:pt x="333080" y="4391960"/>
                  </a:lnTo>
                  <a:lnTo>
                    <a:pt x="310901" y="4347894"/>
                  </a:lnTo>
                  <a:lnTo>
                    <a:pt x="289445" y="4303472"/>
                  </a:lnTo>
                  <a:lnTo>
                    <a:pt x="268725" y="4258717"/>
                  </a:lnTo>
                  <a:lnTo>
                    <a:pt x="248740" y="4213628"/>
                  </a:lnTo>
                  <a:lnTo>
                    <a:pt x="229490" y="4168206"/>
                  </a:lnTo>
                  <a:lnTo>
                    <a:pt x="210985" y="4122476"/>
                  </a:lnTo>
                  <a:lnTo>
                    <a:pt x="193236" y="4076461"/>
                  </a:lnTo>
                  <a:lnTo>
                    <a:pt x="176242" y="4030162"/>
                  </a:lnTo>
                  <a:lnTo>
                    <a:pt x="160003" y="3983578"/>
                  </a:lnTo>
                  <a:lnTo>
                    <a:pt x="144528" y="3936735"/>
                  </a:lnTo>
                  <a:lnTo>
                    <a:pt x="129826" y="3889658"/>
                  </a:lnTo>
                  <a:lnTo>
                    <a:pt x="115896" y="3842347"/>
                  </a:lnTo>
                  <a:lnTo>
                    <a:pt x="102738" y="3794801"/>
                  </a:lnTo>
                  <a:lnTo>
                    <a:pt x="90360" y="3747047"/>
                  </a:lnTo>
                  <a:lnTo>
                    <a:pt x="78768" y="3699109"/>
                  </a:lnTo>
                  <a:lnTo>
                    <a:pt x="67961" y="3650989"/>
                  </a:lnTo>
                  <a:lnTo>
                    <a:pt x="57941" y="3602684"/>
                  </a:lnTo>
                  <a:lnTo>
                    <a:pt x="48712" y="3554223"/>
                  </a:lnTo>
                  <a:lnTo>
                    <a:pt x="40279" y="3505630"/>
                  </a:lnTo>
                  <a:lnTo>
                    <a:pt x="32643" y="3456905"/>
                  </a:lnTo>
                  <a:lnTo>
                    <a:pt x="25803" y="3408049"/>
                  </a:lnTo>
                  <a:lnTo>
                    <a:pt x="19763" y="3359087"/>
                  </a:lnTo>
                  <a:lnTo>
                    <a:pt x="14526" y="3310047"/>
                  </a:lnTo>
                  <a:lnTo>
                    <a:pt x="10092" y="3260927"/>
                  </a:lnTo>
                  <a:lnTo>
                    <a:pt x="6461" y="3211729"/>
                  </a:lnTo>
                  <a:lnTo>
                    <a:pt x="3636" y="3162477"/>
                  </a:lnTo>
                  <a:lnTo>
                    <a:pt x="1617" y="3113200"/>
                  </a:lnTo>
                  <a:lnTo>
                    <a:pt x="405" y="3063895"/>
                  </a:lnTo>
                  <a:lnTo>
                    <a:pt x="0" y="3014565"/>
                  </a:lnTo>
                  <a:lnTo>
                    <a:pt x="401" y="2965234"/>
                  </a:lnTo>
                  <a:lnTo>
                    <a:pt x="1609" y="2915930"/>
                  </a:lnTo>
                  <a:lnTo>
                    <a:pt x="3624" y="2866653"/>
                  </a:lnTo>
                  <a:lnTo>
                    <a:pt x="6445" y="2817402"/>
                  </a:lnTo>
                  <a:lnTo>
                    <a:pt x="10071" y="2768203"/>
                  </a:lnTo>
                  <a:lnTo>
                    <a:pt x="14501" y="2719084"/>
                  </a:lnTo>
                  <a:lnTo>
                    <a:pt x="19734" y="2670043"/>
                  </a:lnTo>
                  <a:lnTo>
                    <a:pt x="25770" y="2621082"/>
                  </a:lnTo>
                  <a:lnTo>
                    <a:pt x="32606" y="2572227"/>
                  </a:lnTo>
                  <a:lnTo>
                    <a:pt x="40238" y="2523503"/>
                  </a:lnTo>
                  <a:lnTo>
                    <a:pt x="48667" y="2474910"/>
                  </a:lnTo>
                  <a:lnTo>
                    <a:pt x="57892" y="2426449"/>
                  </a:lnTo>
                  <a:lnTo>
                    <a:pt x="67908" y="2378145"/>
                  </a:lnTo>
                  <a:lnTo>
                    <a:pt x="78711" y="2330024"/>
                  </a:lnTo>
                  <a:lnTo>
                    <a:pt x="90299" y="2282087"/>
                  </a:lnTo>
                  <a:lnTo>
                    <a:pt x="102673" y="2234333"/>
                  </a:lnTo>
                  <a:lnTo>
                    <a:pt x="115827" y="2186788"/>
                  </a:lnTo>
                  <a:lnTo>
                    <a:pt x="129753" y="2139478"/>
                  </a:lnTo>
                  <a:lnTo>
                    <a:pt x="144451" y="2092402"/>
                  </a:lnTo>
                  <a:lnTo>
                    <a:pt x="159922" y="2045560"/>
                  </a:lnTo>
                  <a:lnTo>
                    <a:pt x="176157" y="1998977"/>
                  </a:lnTo>
                  <a:lnTo>
                    <a:pt x="193147" y="1952679"/>
                  </a:lnTo>
                  <a:lnTo>
                    <a:pt x="210893" y="1906665"/>
                  </a:lnTo>
                  <a:lnTo>
                    <a:pt x="229394" y="1860935"/>
                  </a:lnTo>
                  <a:lnTo>
                    <a:pt x="248640" y="1815514"/>
                  </a:lnTo>
                  <a:lnTo>
                    <a:pt x="268621" y="1770427"/>
                  </a:lnTo>
                  <a:lnTo>
                    <a:pt x="289338" y="1725672"/>
                  </a:lnTo>
                  <a:lnTo>
                    <a:pt x="310790" y="1681251"/>
                  </a:lnTo>
                  <a:lnTo>
                    <a:pt x="332966" y="1637187"/>
                  </a:lnTo>
                  <a:lnTo>
                    <a:pt x="355853" y="1593503"/>
                  </a:lnTo>
                  <a:lnTo>
                    <a:pt x="379452" y="1550199"/>
                  </a:lnTo>
                  <a:lnTo>
                    <a:pt x="403763" y="1507276"/>
                  </a:lnTo>
                  <a:lnTo>
                    <a:pt x="428773" y="1464757"/>
                  </a:lnTo>
                  <a:lnTo>
                    <a:pt x="454468" y="1422664"/>
                  </a:lnTo>
                  <a:lnTo>
                    <a:pt x="480848" y="1380997"/>
                  </a:lnTo>
                  <a:lnTo>
                    <a:pt x="507914" y="1339757"/>
                  </a:lnTo>
                  <a:lnTo>
                    <a:pt x="535651" y="1298964"/>
                  </a:lnTo>
                  <a:lnTo>
                    <a:pt x="564044" y="1258642"/>
                  </a:lnTo>
                  <a:lnTo>
                    <a:pt x="593093" y="1218790"/>
                  </a:lnTo>
                  <a:lnTo>
                    <a:pt x="622798" y="1179408"/>
                  </a:lnTo>
                  <a:lnTo>
                    <a:pt x="653143" y="1140518"/>
                  </a:lnTo>
                  <a:lnTo>
                    <a:pt x="684112" y="1102139"/>
                  </a:lnTo>
                  <a:lnTo>
                    <a:pt x="715705" y="1064273"/>
                  </a:lnTo>
                  <a:lnTo>
                    <a:pt x="747922" y="1026919"/>
                  </a:lnTo>
                  <a:lnTo>
                    <a:pt x="780745" y="990097"/>
                  </a:lnTo>
                  <a:lnTo>
                    <a:pt x="814158" y="953826"/>
                  </a:lnTo>
                  <a:lnTo>
                    <a:pt x="848159" y="918108"/>
                  </a:lnTo>
                  <a:lnTo>
                    <a:pt x="882750" y="882941"/>
                  </a:lnTo>
                  <a:lnTo>
                    <a:pt x="917912" y="848344"/>
                  </a:lnTo>
                  <a:lnTo>
                    <a:pt x="953625" y="814337"/>
                  </a:lnTo>
                  <a:lnTo>
                    <a:pt x="989890" y="780919"/>
                  </a:lnTo>
                  <a:lnTo>
                    <a:pt x="1026706" y="748091"/>
                  </a:lnTo>
                  <a:lnTo>
                    <a:pt x="1064055" y="715868"/>
                  </a:lnTo>
                  <a:lnTo>
                    <a:pt x="1101915" y="684270"/>
                  </a:lnTo>
                  <a:lnTo>
                    <a:pt x="1140288" y="653296"/>
                  </a:lnTo>
                  <a:lnTo>
                    <a:pt x="1179173" y="622946"/>
                  </a:lnTo>
                  <a:lnTo>
                    <a:pt x="1218549" y="593236"/>
                  </a:lnTo>
                  <a:lnTo>
                    <a:pt x="1258395" y="564182"/>
                  </a:lnTo>
                  <a:lnTo>
                    <a:pt x="1298711" y="535784"/>
                  </a:lnTo>
                  <a:lnTo>
                    <a:pt x="1339498" y="508042"/>
                  </a:lnTo>
                  <a:lnTo>
                    <a:pt x="1380732" y="480972"/>
                  </a:lnTo>
                  <a:lnTo>
                    <a:pt x="1422393" y="454586"/>
                  </a:lnTo>
                  <a:lnTo>
                    <a:pt x="1464481" y="428887"/>
                  </a:lnTo>
                  <a:lnTo>
                    <a:pt x="1506994" y="403872"/>
                  </a:lnTo>
                  <a:lnTo>
                    <a:pt x="1549911" y="379557"/>
                  </a:lnTo>
                  <a:lnTo>
                    <a:pt x="1593208" y="355953"/>
                  </a:lnTo>
                  <a:lnTo>
                    <a:pt x="1636886" y="333061"/>
                  </a:lnTo>
                  <a:lnTo>
                    <a:pt x="1680945" y="310881"/>
                  </a:lnTo>
                  <a:lnTo>
                    <a:pt x="1725360" y="289425"/>
                  </a:lnTo>
                  <a:lnTo>
                    <a:pt x="1770108" y="268704"/>
                  </a:lnTo>
                  <a:lnTo>
                    <a:pt x="1815190" y="248719"/>
                  </a:lnTo>
                  <a:lnTo>
                    <a:pt x="1860605" y="229468"/>
                  </a:lnTo>
                  <a:lnTo>
                    <a:pt x="1906328" y="210963"/>
                  </a:lnTo>
                  <a:lnTo>
                    <a:pt x="1952336" y="193214"/>
                  </a:lnTo>
                  <a:lnTo>
                    <a:pt x="1998628" y="176220"/>
                  </a:lnTo>
                  <a:lnTo>
                    <a:pt x="2045205" y="159981"/>
                  </a:lnTo>
                  <a:lnTo>
                    <a:pt x="2092041" y="144507"/>
                  </a:lnTo>
                  <a:lnTo>
                    <a:pt x="2139111" y="129804"/>
                  </a:lnTo>
                  <a:lnTo>
                    <a:pt x="2186415" y="115875"/>
                  </a:lnTo>
                  <a:lnTo>
                    <a:pt x="2233954" y="102718"/>
                  </a:lnTo>
                  <a:lnTo>
                    <a:pt x="2281702" y="90340"/>
                  </a:lnTo>
                  <a:lnTo>
                    <a:pt x="2329633" y="78748"/>
                  </a:lnTo>
                  <a:lnTo>
                    <a:pt x="2377748" y="67943"/>
                  </a:lnTo>
                  <a:lnTo>
                    <a:pt x="2426045" y="57923"/>
                  </a:lnTo>
                  <a:lnTo>
                    <a:pt x="2474501" y="48695"/>
                  </a:lnTo>
                  <a:lnTo>
                    <a:pt x="2523088" y="40263"/>
                  </a:lnTo>
                  <a:lnTo>
                    <a:pt x="2571806" y="32628"/>
                  </a:lnTo>
                  <a:lnTo>
                    <a:pt x="2620656" y="25789"/>
                  </a:lnTo>
                  <a:lnTo>
                    <a:pt x="2669611" y="19750"/>
                  </a:lnTo>
                  <a:lnTo>
                    <a:pt x="2718645" y="14515"/>
                  </a:lnTo>
                  <a:lnTo>
                    <a:pt x="2767758" y="10083"/>
                  </a:lnTo>
                  <a:lnTo>
                    <a:pt x="2816951" y="6454"/>
                  </a:lnTo>
                  <a:lnTo>
                    <a:pt x="2866197" y="3630"/>
                  </a:lnTo>
                  <a:lnTo>
                    <a:pt x="2915469" y="1613"/>
                  </a:lnTo>
                  <a:lnTo>
                    <a:pt x="2964767" y="403"/>
                  </a:lnTo>
                  <a:lnTo>
                    <a:pt x="3014092" y="0"/>
                  </a:lnTo>
                  <a:lnTo>
                    <a:pt x="3014393" y="3014466"/>
                  </a:lnTo>
                  <a:lnTo>
                    <a:pt x="3014393" y="0"/>
                  </a:lnTo>
                  <a:lnTo>
                    <a:pt x="3063721" y="403"/>
                  </a:lnTo>
                  <a:lnTo>
                    <a:pt x="3113023" y="1613"/>
                  </a:lnTo>
                  <a:lnTo>
                    <a:pt x="3162298" y="3630"/>
                  </a:lnTo>
                  <a:lnTo>
                    <a:pt x="3211546" y="6453"/>
                  </a:lnTo>
                  <a:lnTo>
                    <a:pt x="3260742" y="10082"/>
                  </a:lnTo>
                  <a:lnTo>
                    <a:pt x="3309858" y="14514"/>
                  </a:lnTo>
                  <a:lnTo>
                    <a:pt x="3358896" y="19749"/>
                  </a:lnTo>
                  <a:lnTo>
                    <a:pt x="3407854" y="25788"/>
                  </a:lnTo>
                  <a:lnTo>
                    <a:pt x="3456707" y="32626"/>
                  </a:lnTo>
                  <a:lnTo>
                    <a:pt x="3505429" y="40261"/>
                  </a:lnTo>
                  <a:lnTo>
                    <a:pt x="3554019" y="48692"/>
                  </a:lnTo>
                  <a:lnTo>
                    <a:pt x="3602477" y="57920"/>
                  </a:lnTo>
                  <a:lnTo>
                    <a:pt x="3650779" y="67939"/>
                  </a:lnTo>
                  <a:lnTo>
                    <a:pt x="3698897" y="78744"/>
                  </a:lnTo>
                  <a:lnTo>
                    <a:pt x="3746831" y="90335"/>
                  </a:lnTo>
                  <a:lnTo>
                    <a:pt x="3794582" y="102712"/>
                  </a:lnTo>
                  <a:lnTo>
                    <a:pt x="3842125" y="115868"/>
                  </a:lnTo>
                  <a:lnTo>
                    <a:pt x="3889434" y="129797"/>
                  </a:lnTo>
                  <a:lnTo>
                    <a:pt x="3936508" y="144498"/>
                  </a:lnTo>
                  <a:lnTo>
                    <a:pt x="3983347" y="159972"/>
                  </a:lnTo>
                  <a:lnTo>
                    <a:pt x="4029927" y="176209"/>
                  </a:lnTo>
                  <a:lnTo>
                    <a:pt x="4076224" y="193202"/>
                  </a:lnTo>
                  <a:lnTo>
                    <a:pt x="4122235" y="210951"/>
                  </a:lnTo>
                  <a:lnTo>
                    <a:pt x="4167962" y="229455"/>
                  </a:lnTo>
                  <a:lnTo>
                    <a:pt x="4213381" y="248704"/>
                  </a:lnTo>
                  <a:lnTo>
                    <a:pt x="4258467" y="268689"/>
                  </a:lnTo>
                  <a:lnTo>
                    <a:pt x="4303219" y="289408"/>
                  </a:lnTo>
                  <a:lnTo>
                    <a:pt x="4347639" y="310863"/>
                  </a:lnTo>
                  <a:lnTo>
                    <a:pt x="4391701" y="333042"/>
                  </a:lnTo>
                  <a:lnTo>
                    <a:pt x="4435383" y="355932"/>
                  </a:lnTo>
                  <a:lnTo>
                    <a:pt x="4478684" y="379535"/>
                  </a:lnTo>
                  <a:lnTo>
                    <a:pt x="4521605" y="403849"/>
                  </a:lnTo>
                  <a:lnTo>
                    <a:pt x="4564123" y="428862"/>
                  </a:lnTo>
                  <a:lnTo>
                    <a:pt x="4606214" y="454560"/>
                  </a:lnTo>
                  <a:lnTo>
                    <a:pt x="4647879" y="480944"/>
                  </a:lnTo>
                  <a:lnTo>
                    <a:pt x="4689118" y="508013"/>
                  </a:lnTo>
                  <a:lnTo>
                    <a:pt x="4729909" y="535753"/>
                  </a:lnTo>
                  <a:lnTo>
                    <a:pt x="4770229" y="564149"/>
                  </a:lnTo>
                  <a:lnTo>
                    <a:pt x="4810080" y="593202"/>
                  </a:lnTo>
                  <a:lnTo>
                    <a:pt x="4849460" y="622910"/>
                  </a:lnTo>
                  <a:lnTo>
                    <a:pt x="4888349" y="653258"/>
                  </a:lnTo>
                  <a:lnTo>
                    <a:pt x="4926726" y="684231"/>
                  </a:lnTo>
                  <a:lnTo>
                    <a:pt x="4964591" y="715827"/>
                  </a:lnTo>
                  <a:lnTo>
                    <a:pt x="5001944" y="748047"/>
                  </a:lnTo>
                  <a:lnTo>
                    <a:pt x="5038765" y="780874"/>
                  </a:lnTo>
                  <a:lnTo>
                    <a:pt x="5075034" y="814290"/>
                  </a:lnTo>
                  <a:lnTo>
                    <a:pt x="5110751" y="848296"/>
                  </a:lnTo>
                  <a:lnTo>
                    <a:pt x="5145917" y="882890"/>
                  </a:lnTo>
                  <a:lnTo>
                    <a:pt x="5180512" y="918055"/>
                  </a:lnTo>
                  <a:lnTo>
                    <a:pt x="5214518" y="953771"/>
                  </a:lnTo>
                  <a:lnTo>
                    <a:pt x="5247935" y="990040"/>
                  </a:lnTo>
                  <a:lnTo>
                    <a:pt x="5280763" y="1026860"/>
                  </a:lnTo>
                  <a:lnTo>
                    <a:pt x="5312984" y="1064212"/>
                  </a:lnTo>
                  <a:lnTo>
                    <a:pt x="5344581" y="1102076"/>
                  </a:lnTo>
                  <a:lnTo>
                    <a:pt x="5375555" y="1140452"/>
                  </a:lnTo>
                  <a:lnTo>
                    <a:pt x="5405904" y="1179341"/>
                  </a:lnTo>
                  <a:lnTo>
                    <a:pt x="5435613" y="1218720"/>
                  </a:lnTo>
                  <a:lnTo>
                    <a:pt x="5464667" y="1258570"/>
                  </a:lnTo>
                  <a:lnTo>
                    <a:pt x="5493064" y="1298889"/>
                  </a:lnTo>
                  <a:lnTo>
                    <a:pt x="5520805" y="1339679"/>
                  </a:lnTo>
                  <a:lnTo>
                    <a:pt x="5547875" y="1380918"/>
                  </a:lnTo>
                  <a:lnTo>
                    <a:pt x="5574260" y="1422582"/>
                  </a:lnTo>
                  <a:lnTo>
                    <a:pt x="5599959" y="1464673"/>
                  </a:lnTo>
                  <a:lnTo>
                    <a:pt x="5624973" y="1507190"/>
                  </a:lnTo>
                  <a:lnTo>
                    <a:pt x="5649288" y="1550110"/>
                  </a:lnTo>
                  <a:lnTo>
                    <a:pt x="5672892" y="1593411"/>
                  </a:lnTo>
                  <a:lnTo>
                    <a:pt x="5695783" y="1637092"/>
                  </a:lnTo>
                  <a:lnTo>
                    <a:pt x="5717963" y="1681154"/>
                  </a:lnTo>
                  <a:lnTo>
                    <a:pt x="5739419" y="1725573"/>
                  </a:lnTo>
                  <a:lnTo>
                    <a:pt x="5760140" y="1770325"/>
                  </a:lnTo>
                  <a:lnTo>
                    <a:pt x="5780126" y="1815410"/>
                  </a:lnTo>
                  <a:lnTo>
                    <a:pt x="5799376" y="1860828"/>
                  </a:lnTo>
                  <a:lnTo>
                    <a:pt x="5817881" y="1906555"/>
                  </a:lnTo>
                  <a:lnTo>
                    <a:pt x="5835631" y="1952566"/>
                  </a:lnTo>
                  <a:lnTo>
                    <a:pt x="5852625" y="1998862"/>
                  </a:lnTo>
                  <a:lnTo>
                    <a:pt x="5868863" y="2045441"/>
                  </a:lnTo>
                  <a:lnTo>
                    <a:pt x="5884338" y="2092281"/>
                  </a:lnTo>
                  <a:lnTo>
                    <a:pt x="5899041" y="2139354"/>
                  </a:lnTo>
                  <a:lnTo>
                    <a:pt x="5912971" y="2186662"/>
                  </a:lnTo>
                  <a:lnTo>
                    <a:pt x="5926128" y="2234204"/>
                  </a:lnTo>
                  <a:lnTo>
                    <a:pt x="5938507" y="2281956"/>
                  </a:lnTo>
                  <a:lnTo>
                    <a:pt x="5950099" y="2329890"/>
                  </a:lnTo>
                  <a:lnTo>
                    <a:pt x="5960905" y="2378008"/>
                  </a:lnTo>
                  <a:lnTo>
                    <a:pt x="5970925" y="2426309"/>
                  </a:lnTo>
                  <a:lnTo>
                    <a:pt x="5980154" y="2474767"/>
                  </a:lnTo>
                  <a:lnTo>
                    <a:pt x="5988587" y="2523357"/>
                  </a:lnTo>
                  <a:lnTo>
                    <a:pt x="5996222" y="2572079"/>
                  </a:lnTo>
                  <a:lnTo>
                    <a:pt x="6003062" y="2620931"/>
                  </a:lnTo>
                  <a:lnTo>
                    <a:pt x="6009102" y="2669890"/>
                  </a:lnTo>
                  <a:lnTo>
                    <a:pt x="6014339" y="2718927"/>
                  </a:lnTo>
                  <a:lnTo>
                    <a:pt x="6018772" y="2768044"/>
                  </a:lnTo>
                  <a:lnTo>
                    <a:pt x="6022402" y="2817239"/>
                  </a:lnTo>
                  <a:lnTo>
                    <a:pt x="6025227" y="2866488"/>
                  </a:lnTo>
                  <a:lnTo>
                    <a:pt x="6027245" y="2915763"/>
                  </a:lnTo>
                  <a:lnTo>
                    <a:pt x="6028456" y="2965064"/>
                  </a:lnTo>
                  <a:lnTo>
                    <a:pt x="6028860" y="3014392"/>
                  </a:lnTo>
                  <a:lnTo>
                    <a:pt x="6028458" y="3063719"/>
                  </a:lnTo>
                  <a:lnTo>
                    <a:pt x="6027249" y="3113021"/>
                  </a:lnTo>
                  <a:lnTo>
                    <a:pt x="6025234" y="3162296"/>
                  </a:lnTo>
                  <a:lnTo>
                    <a:pt x="6022411" y="3211544"/>
                  </a:lnTo>
                  <a:lnTo>
                    <a:pt x="6018784" y="3260740"/>
                  </a:lnTo>
                  <a:lnTo>
                    <a:pt x="6014353" y="3309857"/>
                  </a:lnTo>
                  <a:lnTo>
                    <a:pt x="6009119" y="3358895"/>
                  </a:lnTo>
                  <a:lnTo>
                    <a:pt x="6003082" y="3407853"/>
                  </a:lnTo>
                  <a:lnTo>
                    <a:pt x="5996245" y="3456706"/>
                  </a:lnTo>
                  <a:lnTo>
                    <a:pt x="5988611" y="3505428"/>
                  </a:lnTo>
                  <a:lnTo>
                    <a:pt x="5980181" y="3554018"/>
                  </a:lnTo>
                  <a:lnTo>
                    <a:pt x="5970955" y="3602477"/>
                  </a:lnTo>
                  <a:lnTo>
                    <a:pt x="5960937" y="3650779"/>
                  </a:lnTo>
                  <a:lnTo>
                    <a:pt x="5950133" y="3698897"/>
                  </a:lnTo>
                  <a:lnTo>
                    <a:pt x="5938544" y="3746832"/>
                  </a:lnTo>
                  <a:lnTo>
                    <a:pt x="5926168" y="3794583"/>
                  </a:lnTo>
                  <a:lnTo>
                    <a:pt x="5913013" y="3842126"/>
                  </a:lnTo>
                  <a:lnTo>
                    <a:pt x="5899085" y="3889435"/>
                  </a:lnTo>
                  <a:lnTo>
                    <a:pt x="5884385" y="3936509"/>
                  </a:lnTo>
                  <a:lnTo>
                    <a:pt x="5868913" y="3983350"/>
                  </a:lnTo>
                  <a:lnTo>
                    <a:pt x="5852676" y="4029930"/>
                  </a:lnTo>
                  <a:lnTo>
                    <a:pt x="5835684" y="4076227"/>
                  </a:lnTo>
                  <a:lnTo>
                    <a:pt x="5817936" y="4122239"/>
                  </a:lnTo>
                  <a:lnTo>
                    <a:pt x="5799433" y="4167967"/>
                  </a:lnTo>
                  <a:lnTo>
                    <a:pt x="5780185" y="4213386"/>
                  </a:lnTo>
                  <a:lnTo>
                    <a:pt x="5760202" y="4258472"/>
                  </a:lnTo>
                  <a:lnTo>
                    <a:pt x="5739483" y="4303225"/>
                  </a:lnTo>
                  <a:lnTo>
                    <a:pt x="5718029" y="4347644"/>
                  </a:lnTo>
                  <a:lnTo>
                    <a:pt x="5695852" y="4391708"/>
                  </a:lnTo>
                  <a:lnTo>
                    <a:pt x="5672963" y="4435390"/>
                  </a:lnTo>
                  <a:lnTo>
                    <a:pt x="5649361" y="4478692"/>
                  </a:lnTo>
                  <a:lnTo>
                    <a:pt x="5625048" y="4521613"/>
                  </a:lnTo>
                  <a:lnTo>
                    <a:pt x="5600036" y="4564132"/>
                  </a:lnTo>
                  <a:lnTo>
                    <a:pt x="5574339" y="4606224"/>
                  </a:lnTo>
                  <a:lnTo>
                    <a:pt x="5547956" y="4647890"/>
                  </a:lnTo>
                  <a:lnTo>
                    <a:pt x="5520888" y="4689129"/>
                  </a:lnTo>
                  <a:lnTo>
                    <a:pt x="5493149" y="4729921"/>
                  </a:lnTo>
                  <a:lnTo>
                    <a:pt x="5464754" y="4770242"/>
                  </a:lnTo>
                  <a:lnTo>
                    <a:pt x="5435702" y="4810093"/>
                  </a:lnTo>
                  <a:lnTo>
                    <a:pt x="5405995" y="4849473"/>
                  </a:lnTo>
                  <a:lnTo>
                    <a:pt x="5375648" y="4888363"/>
                  </a:lnTo>
                  <a:lnTo>
                    <a:pt x="5344676" y="4926741"/>
                  </a:lnTo>
                  <a:lnTo>
                    <a:pt x="5313081" y="4964607"/>
                  </a:lnTo>
                  <a:lnTo>
                    <a:pt x="5280862" y="5001961"/>
                  </a:lnTo>
                  <a:lnTo>
                    <a:pt x="5248036" y="5038782"/>
                  </a:lnTo>
                  <a:lnTo>
                    <a:pt x="5214621" y="5075052"/>
                  </a:lnTo>
                  <a:lnTo>
                    <a:pt x="5180617" y="5110771"/>
                  </a:lnTo>
                  <a:lnTo>
                    <a:pt x="5146023" y="5145937"/>
                  </a:lnTo>
                  <a:lnTo>
                    <a:pt x="5110859" y="5180533"/>
                  </a:lnTo>
                  <a:lnTo>
                    <a:pt x="5075143" y="5214540"/>
                  </a:lnTo>
                  <a:lnTo>
                    <a:pt x="5038876" y="5247958"/>
                  </a:lnTo>
                  <a:lnTo>
                    <a:pt x="5002057" y="5280787"/>
                  </a:lnTo>
                  <a:lnTo>
                    <a:pt x="4964705" y="5313009"/>
                  </a:lnTo>
                  <a:lnTo>
                    <a:pt x="4926842" y="5344607"/>
                  </a:lnTo>
                  <a:lnTo>
                    <a:pt x="4888466" y="5375581"/>
                  </a:lnTo>
                  <a:lnTo>
                    <a:pt x="4849579" y="5405932"/>
                  </a:lnTo>
                  <a:lnTo>
                    <a:pt x="4810200" y="5435642"/>
                  </a:lnTo>
                  <a:lnTo>
                    <a:pt x="4770351" y="5464696"/>
                  </a:lnTo>
                  <a:lnTo>
                    <a:pt x="4730032" y="5493094"/>
                  </a:lnTo>
                  <a:lnTo>
                    <a:pt x="4689243" y="5520836"/>
                  </a:lnTo>
                  <a:lnTo>
                    <a:pt x="4648005" y="5547908"/>
                  </a:lnTo>
                  <a:lnTo>
                    <a:pt x="4606341" y="5574293"/>
                  </a:lnTo>
                  <a:lnTo>
                    <a:pt x="4564251" y="5599994"/>
                  </a:lnTo>
                  <a:lnTo>
                    <a:pt x="4521735" y="5625009"/>
                  </a:lnTo>
                  <a:lnTo>
                    <a:pt x="4478815" y="5649325"/>
                  </a:lnTo>
                  <a:lnTo>
                    <a:pt x="4435515" y="5672930"/>
                  </a:lnTo>
                  <a:lnTo>
                    <a:pt x="4391834" y="5695823"/>
                  </a:lnTo>
                  <a:lnTo>
                    <a:pt x="4347773" y="5718003"/>
                  </a:lnTo>
                  <a:lnTo>
                    <a:pt x="4303355" y="5739460"/>
                  </a:lnTo>
                  <a:lnTo>
                    <a:pt x="4258603" y="5760182"/>
                  </a:lnTo>
                  <a:lnTo>
                    <a:pt x="4213519" y="5780169"/>
                  </a:lnTo>
                  <a:lnTo>
                    <a:pt x="4168101" y="5799420"/>
                  </a:lnTo>
                  <a:lnTo>
                    <a:pt x="4122375" y="5817927"/>
                  </a:lnTo>
                  <a:lnTo>
                    <a:pt x="4076364" y="5835678"/>
                  </a:lnTo>
                  <a:lnTo>
                    <a:pt x="4030068" y="5852673"/>
                  </a:lnTo>
                  <a:lnTo>
                    <a:pt x="3983489" y="5868912"/>
                  </a:lnTo>
                  <a:lnTo>
                    <a:pt x="3936650" y="5884389"/>
                  </a:lnTo>
                  <a:lnTo>
                    <a:pt x="3889577" y="5899092"/>
                  </a:lnTo>
                  <a:lnTo>
                    <a:pt x="3842269" y="5913023"/>
                  </a:lnTo>
                  <a:lnTo>
                    <a:pt x="3794728" y="5926182"/>
                  </a:lnTo>
                  <a:lnTo>
                    <a:pt x="3746977" y="5938562"/>
                  </a:lnTo>
                  <a:lnTo>
                    <a:pt x="3699043" y="5950155"/>
                  </a:lnTo>
                  <a:lnTo>
                    <a:pt x="3650925" y="5960962"/>
                  </a:lnTo>
                  <a:lnTo>
                    <a:pt x="3602625" y="5970984"/>
                  </a:lnTo>
                  <a:lnTo>
                    <a:pt x="3554167" y="5980214"/>
                  </a:lnTo>
                  <a:lnTo>
                    <a:pt x="3505577" y="5988647"/>
                  </a:lnTo>
                  <a:lnTo>
                    <a:pt x="3456856" y="5996284"/>
                  </a:lnTo>
                  <a:lnTo>
                    <a:pt x="3408003" y="6003125"/>
                  </a:lnTo>
                  <a:lnTo>
                    <a:pt x="3359045" y="6009166"/>
                  </a:lnTo>
                  <a:lnTo>
                    <a:pt x="3310008" y="6014404"/>
                  </a:lnTo>
                  <a:lnTo>
                    <a:pt x="3260891" y="6018839"/>
                  </a:lnTo>
                  <a:lnTo>
                    <a:pt x="3211696" y="6022470"/>
                  </a:lnTo>
                  <a:lnTo>
                    <a:pt x="3162447" y="6025296"/>
                  </a:lnTo>
                  <a:lnTo>
                    <a:pt x="3113172" y="6027315"/>
                  </a:lnTo>
                  <a:lnTo>
                    <a:pt x="3063871" y="6028527"/>
                  </a:lnTo>
                  <a:lnTo>
                    <a:pt x="3014543" y="6028933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5509" y="2360577"/>
              <a:ext cx="635" cy="3014980"/>
            </a:xfrm>
            <a:custGeom>
              <a:avLst/>
              <a:gdLst/>
              <a:ahLst/>
              <a:cxnLst/>
              <a:rect l="l" t="t" r="r" b="b"/>
              <a:pathLst>
                <a:path w="635" h="3014979">
                  <a:moveTo>
                    <a:pt x="0" y="3014466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0" y="3014466"/>
                  </a:lnTo>
                  <a:close/>
                </a:path>
              </a:pathLst>
            </a:custGeom>
            <a:solidFill>
              <a:srgbClr val="7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191602" y="0"/>
            <a:ext cx="285750" cy="5380990"/>
          </a:xfrm>
          <a:custGeom>
            <a:avLst/>
            <a:gdLst/>
            <a:ahLst/>
            <a:cxnLst/>
            <a:rect l="l" t="t" r="r" b="b"/>
            <a:pathLst>
              <a:path w="285750" h="5380990">
                <a:moveTo>
                  <a:pt x="0" y="5380529"/>
                </a:moveTo>
                <a:lnTo>
                  <a:pt x="0" y="0"/>
                </a:lnTo>
                <a:lnTo>
                  <a:pt x="285750" y="0"/>
                </a:lnTo>
                <a:lnTo>
                  <a:pt x="285750" y="5380529"/>
                </a:lnTo>
                <a:lnTo>
                  <a:pt x="0" y="5380529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976040" y="4957942"/>
            <a:ext cx="4114800" cy="4114800"/>
            <a:chOff x="11976040" y="4957942"/>
            <a:chExt cx="4114800" cy="4114800"/>
          </a:xfrm>
        </p:grpSpPr>
        <p:sp>
          <p:nvSpPr>
            <p:cNvPr id="9" name="object 9"/>
            <p:cNvSpPr/>
            <p:nvPr/>
          </p:nvSpPr>
          <p:spPr>
            <a:xfrm>
              <a:off x="12070257" y="5052165"/>
              <a:ext cx="1963420" cy="1963420"/>
            </a:xfrm>
            <a:custGeom>
              <a:avLst/>
              <a:gdLst/>
              <a:ahLst/>
              <a:cxnLst/>
              <a:rect l="l" t="t" r="r" b="b"/>
              <a:pathLst>
                <a:path w="1963419" h="1963420">
                  <a:moveTo>
                    <a:pt x="1963054" y="1963048"/>
                  </a:moveTo>
                  <a:lnTo>
                    <a:pt x="0" y="1963048"/>
                  </a:lnTo>
                  <a:lnTo>
                    <a:pt x="0" y="0"/>
                  </a:lnTo>
                  <a:lnTo>
                    <a:pt x="1963054" y="0"/>
                  </a:lnTo>
                  <a:lnTo>
                    <a:pt x="1963054" y="1963048"/>
                  </a:lnTo>
                  <a:close/>
                </a:path>
              </a:pathLst>
            </a:custGeom>
            <a:solidFill>
              <a:srgbClr val="FFE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33311" y="5052165"/>
              <a:ext cx="1963420" cy="1963420"/>
            </a:xfrm>
            <a:custGeom>
              <a:avLst/>
              <a:gdLst/>
              <a:ahLst/>
              <a:cxnLst/>
              <a:rect l="l" t="t" r="r" b="b"/>
              <a:pathLst>
                <a:path w="1963419" h="1963420">
                  <a:moveTo>
                    <a:pt x="1963054" y="1963048"/>
                  </a:moveTo>
                  <a:lnTo>
                    <a:pt x="0" y="1963048"/>
                  </a:lnTo>
                  <a:lnTo>
                    <a:pt x="0" y="0"/>
                  </a:lnTo>
                  <a:lnTo>
                    <a:pt x="1963054" y="0"/>
                  </a:lnTo>
                  <a:lnTo>
                    <a:pt x="1963054" y="1963048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33311" y="7015209"/>
              <a:ext cx="1963420" cy="1963420"/>
            </a:xfrm>
            <a:custGeom>
              <a:avLst/>
              <a:gdLst/>
              <a:ahLst/>
              <a:cxnLst/>
              <a:rect l="l" t="t" r="r" b="b"/>
              <a:pathLst>
                <a:path w="1963419" h="1963420">
                  <a:moveTo>
                    <a:pt x="1963054" y="1963048"/>
                  </a:moveTo>
                  <a:lnTo>
                    <a:pt x="0" y="1963048"/>
                  </a:lnTo>
                  <a:lnTo>
                    <a:pt x="0" y="0"/>
                  </a:lnTo>
                  <a:lnTo>
                    <a:pt x="1963054" y="0"/>
                  </a:lnTo>
                  <a:lnTo>
                    <a:pt x="1963054" y="196304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70257" y="7015209"/>
              <a:ext cx="1963420" cy="1963420"/>
            </a:xfrm>
            <a:custGeom>
              <a:avLst/>
              <a:gdLst/>
              <a:ahLst/>
              <a:cxnLst/>
              <a:rect l="l" t="t" r="r" b="b"/>
              <a:pathLst>
                <a:path w="1963419" h="1963420">
                  <a:moveTo>
                    <a:pt x="1963054" y="1963048"/>
                  </a:moveTo>
                  <a:lnTo>
                    <a:pt x="0" y="1963048"/>
                  </a:lnTo>
                  <a:lnTo>
                    <a:pt x="0" y="0"/>
                  </a:lnTo>
                  <a:lnTo>
                    <a:pt x="1963054" y="0"/>
                  </a:lnTo>
                  <a:lnTo>
                    <a:pt x="1963054" y="1963048"/>
                  </a:lnTo>
                  <a:close/>
                </a:path>
              </a:pathLst>
            </a:custGeom>
            <a:solidFill>
              <a:srgbClr val="EF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76040" y="4957942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4020325" y="4114542"/>
                  </a:moveTo>
                  <a:lnTo>
                    <a:pt x="94216" y="4114542"/>
                  </a:lnTo>
                  <a:lnTo>
                    <a:pt x="57542" y="4107138"/>
                  </a:lnTo>
                  <a:lnTo>
                    <a:pt x="27594" y="4086947"/>
                  </a:lnTo>
                  <a:lnTo>
                    <a:pt x="7403" y="4056999"/>
                  </a:lnTo>
                  <a:lnTo>
                    <a:pt x="0" y="4020325"/>
                  </a:lnTo>
                  <a:lnTo>
                    <a:pt x="0" y="94216"/>
                  </a:lnTo>
                  <a:lnTo>
                    <a:pt x="7403" y="57542"/>
                  </a:lnTo>
                  <a:lnTo>
                    <a:pt x="27594" y="27594"/>
                  </a:lnTo>
                  <a:lnTo>
                    <a:pt x="57542" y="7403"/>
                  </a:lnTo>
                  <a:lnTo>
                    <a:pt x="94216" y="0"/>
                  </a:lnTo>
                  <a:lnTo>
                    <a:pt x="4020325" y="0"/>
                  </a:lnTo>
                  <a:lnTo>
                    <a:pt x="4056999" y="7403"/>
                  </a:lnTo>
                  <a:lnTo>
                    <a:pt x="4086947" y="27594"/>
                  </a:lnTo>
                  <a:lnTo>
                    <a:pt x="4107138" y="57542"/>
                  </a:lnTo>
                  <a:lnTo>
                    <a:pt x="4114542" y="94216"/>
                  </a:lnTo>
                  <a:lnTo>
                    <a:pt x="4114542" y="188433"/>
                  </a:lnTo>
                  <a:lnTo>
                    <a:pt x="188433" y="188433"/>
                  </a:lnTo>
                  <a:lnTo>
                    <a:pt x="188433" y="1963054"/>
                  </a:lnTo>
                  <a:lnTo>
                    <a:pt x="4114542" y="1963054"/>
                  </a:lnTo>
                  <a:lnTo>
                    <a:pt x="4114542" y="2151488"/>
                  </a:lnTo>
                  <a:lnTo>
                    <a:pt x="188433" y="2151488"/>
                  </a:lnTo>
                  <a:lnTo>
                    <a:pt x="188433" y="3926108"/>
                  </a:lnTo>
                  <a:lnTo>
                    <a:pt x="4114542" y="3926108"/>
                  </a:lnTo>
                  <a:lnTo>
                    <a:pt x="4114542" y="4020325"/>
                  </a:lnTo>
                  <a:lnTo>
                    <a:pt x="4106221" y="4059093"/>
                  </a:lnTo>
                  <a:lnTo>
                    <a:pt x="4072648" y="4098689"/>
                  </a:lnTo>
                  <a:lnTo>
                    <a:pt x="4039169" y="4112657"/>
                  </a:lnTo>
                  <a:lnTo>
                    <a:pt x="4020325" y="4114542"/>
                  </a:lnTo>
                  <a:close/>
                </a:path>
                <a:path w="4114800" h="4114800">
                  <a:moveTo>
                    <a:pt x="2151488" y="1963054"/>
                  </a:moveTo>
                  <a:lnTo>
                    <a:pt x="1963054" y="1963054"/>
                  </a:lnTo>
                  <a:lnTo>
                    <a:pt x="1963054" y="188433"/>
                  </a:lnTo>
                  <a:lnTo>
                    <a:pt x="2151488" y="188433"/>
                  </a:lnTo>
                  <a:lnTo>
                    <a:pt x="2151488" y="1963054"/>
                  </a:lnTo>
                  <a:close/>
                </a:path>
                <a:path w="4114800" h="4114800">
                  <a:moveTo>
                    <a:pt x="4114542" y="1963054"/>
                  </a:moveTo>
                  <a:lnTo>
                    <a:pt x="3926108" y="1963054"/>
                  </a:lnTo>
                  <a:lnTo>
                    <a:pt x="3926108" y="188433"/>
                  </a:lnTo>
                  <a:lnTo>
                    <a:pt x="4114542" y="188433"/>
                  </a:lnTo>
                  <a:lnTo>
                    <a:pt x="4114542" y="1963054"/>
                  </a:lnTo>
                  <a:close/>
                </a:path>
                <a:path w="4114800" h="4114800">
                  <a:moveTo>
                    <a:pt x="1126427" y="981532"/>
                  </a:moveTo>
                  <a:lnTo>
                    <a:pt x="937993" y="981532"/>
                  </a:lnTo>
                  <a:lnTo>
                    <a:pt x="937993" y="673869"/>
                  </a:lnTo>
                  <a:lnTo>
                    <a:pt x="945403" y="637207"/>
                  </a:lnTo>
                  <a:lnTo>
                    <a:pt x="965603" y="607257"/>
                  </a:lnTo>
                  <a:lnTo>
                    <a:pt x="995552" y="587060"/>
                  </a:lnTo>
                  <a:lnTo>
                    <a:pt x="1032210" y="579652"/>
                  </a:lnTo>
                  <a:lnTo>
                    <a:pt x="1068868" y="587060"/>
                  </a:lnTo>
                  <a:lnTo>
                    <a:pt x="1098818" y="607257"/>
                  </a:lnTo>
                  <a:lnTo>
                    <a:pt x="1119018" y="637207"/>
                  </a:lnTo>
                  <a:lnTo>
                    <a:pt x="1126427" y="673869"/>
                  </a:lnTo>
                  <a:lnTo>
                    <a:pt x="1126427" y="981532"/>
                  </a:lnTo>
                  <a:close/>
                </a:path>
                <a:path w="4114800" h="4114800">
                  <a:moveTo>
                    <a:pt x="2754625" y="925180"/>
                  </a:moveTo>
                  <a:lnTo>
                    <a:pt x="2712415" y="918363"/>
                  </a:lnTo>
                  <a:lnTo>
                    <a:pt x="2675743" y="899386"/>
                  </a:lnTo>
                  <a:lnTo>
                    <a:pt x="2646816" y="870455"/>
                  </a:lnTo>
                  <a:lnTo>
                    <a:pt x="2627840" y="833781"/>
                  </a:lnTo>
                  <a:lnTo>
                    <a:pt x="2621025" y="791570"/>
                  </a:lnTo>
                  <a:lnTo>
                    <a:pt x="2627840" y="749361"/>
                  </a:lnTo>
                  <a:lnTo>
                    <a:pt x="2646816" y="712689"/>
                  </a:lnTo>
                  <a:lnTo>
                    <a:pt x="2675743" y="683762"/>
                  </a:lnTo>
                  <a:lnTo>
                    <a:pt x="2712415" y="664786"/>
                  </a:lnTo>
                  <a:lnTo>
                    <a:pt x="2754625" y="657971"/>
                  </a:lnTo>
                  <a:lnTo>
                    <a:pt x="2796834" y="664786"/>
                  </a:lnTo>
                  <a:lnTo>
                    <a:pt x="2833506" y="683762"/>
                  </a:lnTo>
                  <a:lnTo>
                    <a:pt x="2862433" y="712689"/>
                  </a:lnTo>
                  <a:lnTo>
                    <a:pt x="2881409" y="749361"/>
                  </a:lnTo>
                  <a:lnTo>
                    <a:pt x="2888224" y="791572"/>
                  </a:lnTo>
                  <a:lnTo>
                    <a:pt x="2881409" y="833781"/>
                  </a:lnTo>
                  <a:lnTo>
                    <a:pt x="2862433" y="870455"/>
                  </a:lnTo>
                  <a:lnTo>
                    <a:pt x="2833506" y="899386"/>
                  </a:lnTo>
                  <a:lnTo>
                    <a:pt x="2796834" y="918363"/>
                  </a:lnTo>
                  <a:lnTo>
                    <a:pt x="2754625" y="925180"/>
                  </a:lnTo>
                  <a:close/>
                </a:path>
                <a:path w="4114800" h="4114800">
                  <a:moveTo>
                    <a:pt x="2754626" y="1454114"/>
                  </a:moveTo>
                  <a:lnTo>
                    <a:pt x="2719166" y="1447218"/>
                  </a:lnTo>
                  <a:lnTo>
                    <a:pt x="2688008" y="1426533"/>
                  </a:lnTo>
                  <a:lnTo>
                    <a:pt x="2667323" y="1395375"/>
                  </a:lnTo>
                  <a:lnTo>
                    <a:pt x="2660428" y="1359915"/>
                  </a:lnTo>
                  <a:lnTo>
                    <a:pt x="2667323" y="1324454"/>
                  </a:lnTo>
                  <a:lnTo>
                    <a:pt x="2688008" y="1293290"/>
                  </a:lnTo>
                  <a:lnTo>
                    <a:pt x="3256344" y="724954"/>
                  </a:lnTo>
                  <a:lnTo>
                    <a:pt x="3287508" y="704269"/>
                  </a:lnTo>
                  <a:lnTo>
                    <a:pt x="3322969" y="697373"/>
                  </a:lnTo>
                  <a:lnTo>
                    <a:pt x="3358429" y="704269"/>
                  </a:lnTo>
                  <a:lnTo>
                    <a:pt x="3389587" y="724954"/>
                  </a:lnTo>
                  <a:lnTo>
                    <a:pt x="3410273" y="756112"/>
                  </a:lnTo>
                  <a:lnTo>
                    <a:pt x="3417168" y="791572"/>
                  </a:lnTo>
                  <a:lnTo>
                    <a:pt x="3410273" y="827033"/>
                  </a:lnTo>
                  <a:lnTo>
                    <a:pt x="3389587" y="858197"/>
                  </a:lnTo>
                  <a:lnTo>
                    <a:pt x="2821251" y="1426533"/>
                  </a:lnTo>
                  <a:lnTo>
                    <a:pt x="2790087" y="1447218"/>
                  </a:lnTo>
                  <a:lnTo>
                    <a:pt x="2754626" y="1454114"/>
                  </a:lnTo>
                  <a:close/>
                </a:path>
                <a:path w="4114800" h="4114800">
                  <a:moveTo>
                    <a:pt x="1434090" y="1169965"/>
                  </a:moveTo>
                  <a:lnTo>
                    <a:pt x="630331" y="1169965"/>
                  </a:lnTo>
                  <a:lnTo>
                    <a:pt x="593673" y="1162556"/>
                  </a:lnTo>
                  <a:lnTo>
                    <a:pt x="563723" y="1142356"/>
                  </a:lnTo>
                  <a:lnTo>
                    <a:pt x="543523" y="1112406"/>
                  </a:lnTo>
                  <a:lnTo>
                    <a:pt x="536114" y="1075748"/>
                  </a:lnTo>
                  <a:lnTo>
                    <a:pt x="543523" y="1039086"/>
                  </a:lnTo>
                  <a:lnTo>
                    <a:pt x="563723" y="1009137"/>
                  </a:lnTo>
                  <a:lnTo>
                    <a:pt x="593673" y="988939"/>
                  </a:lnTo>
                  <a:lnTo>
                    <a:pt x="630331" y="981532"/>
                  </a:lnTo>
                  <a:lnTo>
                    <a:pt x="1434090" y="981532"/>
                  </a:lnTo>
                  <a:lnTo>
                    <a:pt x="1470748" y="988939"/>
                  </a:lnTo>
                  <a:lnTo>
                    <a:pt x="1500698" y="1009137"/>
                  </a:lnTo>
                  <a:lnTo>
                    <a:pt x="1520898" y="1039086"/>
                  </a:lnTo>
                  <a:lnTo>
                    <a:pt x="1528307" y="1075748"/>
                  </a:lnTo>
                  <a:lnTo>
                    <a:pt x="1520898" y="1112406"/>
                  </a:lnTo>
                  <a:lnTo>
                    <a:pt x="1500698" y="1142356"/>
                  </a:lnTo>
                  <a:lnTo>
                    <a:pt x="1470748" y="1162556"/>
                  </a:lnTo>
                  <a:lnTo>
                    <a:pt x="1434090" y="1169965"/>
                  </a:lnTo>
                  <a:close/>
                </a:path>
                <a:path w="4114800" h="4114800">
                  <a:moveTo>
                    <a:pt x="1032210" y="1571845"/>
                  </a:moveTo>
                  <a:lnTo>
                    <a:pt x="995552" y="1564436"/>
                  </a:lnTo>
                  <a:lnTo>
                    <a:pt x="965603" y="1544236"/>
                  </a:lnTo>
                  <a:lnTo>
                    <a:pt x="945403" y="1514286"/>
                  </a:lnTo>
                  <a:lnTo>
                    <a:pt x="937993" y="1477628"/>
                  </a:lnTo>
                  <a:lnTo>
                    <a:pt x="937993" y="1169965"/>
                  </a:lnTo>
                  <a:lnTo>
                    <a:pt x="1126427" y="1169965"/>
                  </a:lnTo>
                  <a:lnTo>
                    <a:pt x="1126427" y="1477628"/>
                  </a:lnTo>
                  <a:lnTo>
                    <a:pt x="1119018" y="1514286"/>
                  </a:lnTo>
                  <a:lnTo>
                    <a:pt x="1098818" y="1544236"/>
                  </a:lnTo>
                  <a:lnTo>
                    <a:pt x="1068868" y="1564436"/>
                  </a:lnTo>
                  <a:lnTo>
                    <a:pt x="1032210" y="1571845"/>
                  </a:lnTo>
                  <a:close/>
                </a:path>
                <a:path w="4114800" h="4114800">
                  <a:moveTo>
                    <a:pt x="3322971" y="1493516"/>
                  </a:moveTo>
                  <a:lnTo>
                    <a:pt x="3280760" y="1486701"/>
                  </a:lnTo>
                  <a:lnTo>
                    <a:pt x="3244086" y="1467726"/>
                  </a:lnTo>
                  <a:lnTo>
                    <a:pt x="3215156" y="1438798"/>
                  </a:lnTo>
                  <a:lnTo>
                    <a:pt x="3196178" y="1402126"/>
                  </a:lnTo>
                  <a:lnTo>
                    <a:pt x="3189361" y="1359915"/>
                  </a:lnTo>
                  <a:lnTo>
                    <a:pt x="3196178" y="1317707"/>
                  </a:lnTo>
                  <a:lnTo>
                    <a:pt x="3215156" y="1281035"/>
                  </a:lnTo>
                  <a:lnTo>
                    <a:pt x="3244086" y="1252108"/>
                  </a:lnTo>
                  <a:lnTo>
                    <a:pt x="3280760" y="1233133"/>
                  </a:lnTo>
                  <a:lnTo>
                    <a:pt x="3322971" y="1226317"/>
                  </a:lnTo>
                  <a:lnTo>
                    <a:pt x="3365180" y="1233133"/>
                  </a:lnTo>
                  <a:lnTo>
                    <a:pt x="3401852" y="1252108"/>
                  </a:lnTo>
                  <a:lnTo>
                    <a:pt x="3430780" y="1281035"/>
                  </a:lnTo>
                  <a:lnTo>
                    <a:pt x="3449755" y="1317707"/>
                  </a:lnTo>
                  <a:lnTo>
                    <a:pt x="3456570" y="1359917"/>
                  </a:lnTo>
                  <a:lnTo>
                    <a:pt x="3449755" y="1402126"/>
                  </a:lnTo>
                  <a:lnTo>
                    <a:pt x="3430780" y="1438798"/>
                  </a:lnTo>
                  <a:lnTo>
                    <a:pt x="3401852" y="1467726"/>
                  </a:lnTo>
                  <a:lnTo>
                    <a:pt x="3365180" y="1486701"/>
                  </a:lnTo>
                  <a:lnTo>
                    <a:pt x="3322971" y="1493516"/>
                  </a:lnTo>
                  <a:close/>
                </a:path>
                <a:path w="4114800" h="4114800">
                  <a:moveTo>
                    <a:pt x="2151488" y="3926108"/>
                  </a:moveTo>
                  <a:lnTo>
                    <a:pt x="1963054" y="3926108"/>
                  </a:lnTo>
                  <a:lnTo>
                    <a:pt x="1963054" y="2151488"/>
                  </a:lnTo>
                  <a:lnTo>
                    <a:pt x="2151488" y="2151488"/>
                  </a:lnTo>
                  <a:lnTo>
                    <a:pt x="2151488" y="3926108"/>
                  </a:lnTo>
                  <a:close/>
                </a:path>
                <a:path w="4114800" h="4114800">
                  <a:moveTo>
                    <a:pt x="4114542" y="3926108"/>
                  </a:moveTo>
                  <a:lnTo>
                    <a:pt x="3926108" y="3926108"/>
                  </a:lnTo>
                  <a:lnTo>
                    <a:pt x="3926108" y="2151488"/>
                  </a:lnTo>
                  <a:lnTo>
                    <a:pt x="4114542" y="2151488"/>
                  </a:lnTo>
                  <a:lnTo>
                    <a:pt x="4114542" y="3926108"/>
                  </a:lnTo>
                  <a:close/>
                </a:path>
                <a:path w="4114800" h="4114800">
                  <a:moveTo>
                    <a:pt x="748037" y="3417168"/>
                  </a:moveTo>
                  <a:lnTo>
                    <a:pt x="712575" y="3410273"/>
                  </a:lnTo>
                  <a:lnTo>
                    <a:pt x="681416" y="3389587"/>
                  </a:lnTo>
                  <a:lnTo>
                    <a:pt x="660730" y="3358429"/>
                  </a:lnTo>
                  <a:lnTo>
                    <a:pt x="653835" y="3322969"/>
                  </a:lnTo>
                  <a:lnTo>
                    <a:pt x="660730" y="3287508"/>
                  </a:lnTo>
                  <a:lnTo>
                    <a:pt x="681416" y="3256344"/>
                  </a:lnTo>
                  <a:lnTo>
                    <a:pt x="898968" y="3038793"/>
                  </a:lnTo>
                  <a:lnTo>
                    <a:pt x="681416" y="2821251"/>
                  </a:lnTo>
                  <a:lnTo>
                    <a:pt x="660730" y="2790087"/>
                  </a:lnTo>
                  <a:lnTo>
                    <a:pt x="653835" y="2754626"/>
                  </a:lnTo>
                  <a:lnTo>
                    <a:pt x="660730" y="2719166"/>
                  </a:lnTo>
                  <a:lnTo>
                    <a:pt x="681416" y="2688008"/>
                  </a:lnTo>
                  <a:lnTo>
                    <a:pt x="712575" y="2667323"/>
                  </a:lnTo>
                  <a:lnTo>
                    <a:pt x="748037" y="2660428"/>
                  </a:lnTo>
                  <a:lnTo>
                    <a:pt x="783499" y="2667323"/>
                  </a:lnTo>
                  <a:lnTo>
                    <a:pt x="814659" y="2688008"/>
                  </a:lnTo>
                  <a:lnTo>
                    <a:pt x="1032210" y="2905550"/>
                  </a:lnTo>
                  <a:lnTo>
                    <a:pt x="1298702" y="2905550"/>
                  </a:lnTo>
                  <a:lnTo>
                    <a:pt x="1165453" y="3038793"/>
                  </a:lnTo>
                  <a:lnTo>
                    <a:pt x="1298696" y="3172035"/>
                  </a:lnTo>
                  <a:lnTo>
                    <a:pt x="1032210" y="3172035"/>
                  </a:lnTo>
                  <a:lnTo>
                    <a:pt x="814659" y="3389587"/>
                  </a:lnTo>
                  <a:lnTo>
                    <a:pt x="783499" y="3410273"/>
                  </a:lnTo>
                  <a:lnTo>
                    <a:pt x="748037" y="3417168"/>
                  </a:lnTo>
                  <a:close/>
                </a:path>
                <a:path w="4114800" h="4114800">
                  <a:moveTo>
                    <a:pt x="1298702" y="2905550"/>
                  </a:moveTo>
                  <a:lnTo>
                    <a:pt x="1032210" y="2905550"/>
                  </a:lnTo>
                  <a:lnTo>
                    <a:pt x="1249762" y="2688008"/>
                  </a:lnTo>
                  <a:lnTo>
                    <a:pt x="1280920" y="2667323"/>
                  </a:lnTo>
                  <a:lnTo>
                    <a:pt x="1316380" y="2660428"/>
                  </a:lnTo>
                  <a:lnTo>
                    <a:pt x="1351841" y="2667323"/>
                  </a:lnTo>
                  <a:lnTo>
                    <a:pt x="1383005" y="2688008"/>
                  </a:lnTo>
                  <a:lnTo>
                    <a:pt x="1403685" y="2719166"/>
                  </a:lnTo>
                  <a:lnTo>
                    <a:pt x="1410578" y="2754626"/>
                  </a:lnTo>
                  <a:lnTo>
                    <a:pt x="1403685" y="2790087"/>
                  </a:lnTo>
                  <a:lnTo>
                    <a:pt x="1383005" y="2821251"/>
                  </a:lnTo>
                  <a:lnTo>
                    <a:pt x="1298702" y="2905550"/>
                  </a:lnTo>
                  <a:close/>
                </a:path>
                <a:path w="4114800" h="4114800">
                  <a:moveTo>
                    <a:pt x="3362324" y="2932070"/>
                  </a:moveTo>
                  <a:lnTo>
                    <a:pt x="2695774" y="2932070"/>
                  </a:lnTo>
                  <a:lnTo>
                    <a:pt x="2659116" y="2924662"/>
                  </a:lnTo>
                  <a:lnTo>
                    <a:pt x="2629166" y="2904464"/>
                  </a:lnTo>
                  <a:lnTo>
                    <a:pt x="2608966" y="2874515"/>
                  </a:lnTo>
                  <a:lnTo>
                    <a:pt x="2601557" y="2837853"/>
                  </a:lnTo>
                  <a:lnTo>
                    <a:pt x="2608966" y="2801195"/>
                  </a:lnTo>
                  <a:lnTo>
                    <a:pt x="2629166" y="2771245"/>
                  </a:lnTo>
                  <a:lnTo>
                    <a:pt x="2659116" y="2751045"/>
                  </a:lnTo>
                  <a:lnTo>
                    <a:pt x="2695774" y="2743636"/>
                  </a:lnTo>
                  <a:lnTo>
                    <a:pt x="3362324" y="2743636"/>
                  </a:lnTo>
                  <a:lnTo>
                    <a:pt x="3398982" y="2751045"/>
                  </a:lnTo>
                  <a:lnTo>
                    <a:pt x="3428931" y="2771245"/>
                  </a:lnTo>
                  <a:lnTo>
                    <a:pt x="3449131" y="2801195"/>
                  </a:lnTo>
                  <a:lnTo>
                    <a:pt x="3456541" y="2837853"/>
                  </a:lnTo>
                  <a:lnTo>
                    <a:pt x="3449131" y="2874515"/>
                  </a:lnTo>
                  <a:lnTo>
                    <a:pt x="3428931" y="2904464"/>
                  </a:lnTo>
                  <a:lnTo>
                    <a:pt x="3398982" y="2924662"/>
                  </a:lnTo>
                  <a:lnTo>
                    <a:pt x="3362324" y="2932070"/>
                  </a:lnTo>
                  <a:close/>
                </a:path>
                <a:path w="4114800" h="4114800">
                  <a:moveTo>
                    <a:pt x="3381822" y="3333950"/>
                  </a:moveTo>
                  <a:lnTo>
                    <a:pt x="2715271" y="3333950"/>
                  </a:lnTo>
                  <a:lnTo>
                    <a:pt x="2678609" y="3326542"/>
                  </a:lnTo>
                  <a:lnTo>
                    <a:pt x="2648660" y="3306344"/>
                  </a:lnTo>
                  <a:lnTo>
                    <a:pt x="2628462" y="3276395"/>
                  </a:lnTo>
                  <a:lnTo>
                    <a:pt x="2621055" y="3239733"/>
                  </a:lnTo>
                  <a:lnTo>
                    <a:pt x="2628462" y="3203075"/>
                  </a:lnTo>
                  <a:lnTo>
                    <a:pt x="2648660" y="3173125"/>
                  </a:lnTo>
                  <a:lnTo>
                    <a:pt x="2678609" y="3152925"/>
                  </a:lnTo>
                  <a:lnTo>
                    <a:pt x="2715271" y="3145516"/>
                  </a:lnTo>
                  <a:lnTo>
                    <a:pt x="3381822" y="3145516"/>
                  </a:lnTo>
                  <a:lnTo>
                    <a:pt x="3418480" y="3152925"/>
                  </a:lnTo>
                  <a:lnTo>
                    <a:pt x="3448429" y="3173125"/>
                  </a:lnTo>
                  <a:lnTo>
                    <a:pt x="3468629" y="3203075"/>
                  </a:lnTo>
                  <a:lnTo>
                    <a:pt x="3476039" y="3239733"/>
                  </a:lnTo>
                  <a:lnTo>
                    <a:pt x="3468629" y="3276395"/>
                  </a:lnTo>
                  <a:lnTo>
                    <a:pt x="3448429" y="3306344"/>
                  </a:lnTo>
                  <a:lnTo>
                    <a:pt x="3418480" y="3326542"/>
                  </a:lnTo>
                  <a:lnTo>
                    <a:pt x="3381822" y="3333950"/>
                  </a:lnTo>
                  <a:close/>
                </a:path>
                <a:path w="4114800" h="4114800">
                  <a:moveTo>
                    <a:pt x="1316380" y="3417168"/>
                  </a:moveTo>
                  <a:lnTo>
                    <a:pt x="1280920" y="3410273"/>
                  </a:lnTo>
                  <a:lnTo>
                    <a:pt x="1249762" y="3389587"/>
                  </a:lnTo>
                  <a:lnTo>
                    <a:pt x="1032210" y="3172035"/>
                  </a:lnTo>
                  <a:lnTo>
                    <a:pt x="1298696" y="3172035"/>
                  </a:lnTo>
                  <a:lnTo>
                    <a:pt x="1383005" y="3256344"/>
                  </a:lnTo>
                  <a:lnTo>
                    <a:pt x="1403685" y="3287508"/>
                  </a:lnTo>
                  <a:lnTo>
                    <a:pt x="1410578" y="3322969"/>
                  </a:lnTo>
                  <a:lnTo>
                    <a:pt x="1403685" y="3358429"/>
                  </a:lnTo>
                  <a:lnTo>
                    <a:pt x="1383005" y="3389587"/>
                  </a:lnTo>
                  <a:lnTo>
                    <a:pt x="1351841" y="3410273"/>
                  </a:lnTo>
                  <a:lnTo>
                    <a:pt x="1316380" y="3417168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664824" y="1293693"/>
            <a:ext cx="664210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220" dirty="0">
                <a:solidFill>
                  <a:srgbClr val="4E7386"/>
                </a:solidFill>
                <a:latin typeface="Verdana"/>
                <a:cs typeface="Verdana"/>
              </a:rPr>
              <a:t>AYT </a:t>
            </a:r>
            <a:r>
              <a:rPr b="1" spc="-215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b="1" spc="45" dirty="0">
                <a:solidFill>
                  <a:srgbClr val="4E7386"/>
                </a:solidFill>
                <a:latin typeface="Verdana"/>
                <a:cs typeface="Verdana"/>
              </a:rPr>
              <a:t>M</a:t>
            </a:r>
            <a:r>
              <a:rPr b="1" spc="70" dirty="0">
                <a:solidFill>
                  <a:srgbClr val="4E7386"/>
                </a:solidFill>
                <a:latin typeface="Verdana"/>
                <a:cs typeface="Verdana"/>
              </a:rPr>
              <a:t>A</a:t>
            </a:r>
            <a:r>
              <a:rPr b="1" spc="-380" dirty="0">
                <a:solidFill>
                  <a:srgbClr val="4E7386"/>
                </a:solidFill>
                <a:latin typeface="Verdana"/>
                <a:cs typeface="Verdana"/>
              </a:rPr>
              <a:t>T</a:t>
            </a:r>
            <a:r>
              <a:rPr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b="1" spc="45" dirty="0">
                <a:solidFill>
                  <a:srgbClr val="4E7386"/>
                </a:solidFill>
                <a:latin typeface="Verdana"/>
                <a:cs typeface="Verdana"/>
              </a:rPr>
              <a:t>M</a:t>
            </a:r>
            <a:r>
              <a:rPr b="1" spc="70" dirty="0">
                <a:solidFill>
                  <a:srgbClr val="4E7386"/>
                </a:solidFill>
                <a:latin typeface="Verdana"/>
                <a:cs typeface="Verdana"/>
              </a:rPr>
              <a:t>A</a:t>
            </a:r>
            <a:r>
              <a:rPr b="1" spc="-380" dirty="0">
                <a:solidFill>
                  <a:srgbClr val="4E7386"/>
                </a:solidFill>
                <a:latin typeface="Verdana"/>
                <a:cs typeface="Verdana"/>
              </a:rPr>
              <a:t>T</a:t>
            </a:r>
            <a:r>
              <a:rPr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b="1" spc="-155" dirty="0">
                <a:solidFill>
                  <a:srgbClr val="4E7386"/>
                </a:solidFill>
                <a:latin typeface="Verdana"/>
                <a:cs typeface="Verdana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4724" y="5912999"/>
            <a:ext cx="122809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lnSpc>
                <a:spcPct val="116300"/>
              </a:lnSpc>
              <a:spcBef>
                <a:spcPts val="95"/>
              </a:spcBef>
            </a:pPr>
            <a:r>
              <a:rPr sz="2100" spc="10" dirty="0">
                <a:solidFill>
                  <a:srgbClr val="4E7386"/>
                </a:solidFill>
                <a:latin typeface="Tahoma"/>
                <a:cs typeface="Tahoma"/>
              </a:rPr>
              <a:t>E</a:t>
            </a:r>
            <a:r>
              <a:rPr sz="2100" spc="45" dirty="0">
                <a:solidFill>
                  <a:srgbClr val="4E7386"/>
                </a:solidFill>
                <a:latin typeface="Tahoma"/>
                <a:cs typeface="Tahoma"/>
              </a:rPr>
              <a:t>D</a:t>
            </a:r>
            <a:r>
              <a:rPr sz="2100" spc="10" dirty="0">
                <a:solidFill>
                  <a:srgbClr val="4E7386"/>
                </a:solidFill>
                <a:latin typeface="Tahoma"/>
                <a:cs typeface="Tahoma"/>
              </a:rPr>
              <a:t>E</a:t>
            </a:r>
            <a:r>
              <a:rPr sz="2100" spc="35" dirty="0">
                <a:solidFill>
                  <a:srgbClr val="4E7386"/>
                </a:solidFill>
                <a:latin typeface="Tahoma"/>
                <a:cs typeface="Tahoma"/>
              </a:rPr>
              <a:t>B</a:t>
            </a:r>
            <a:r>
              <a:rPr sz="2100" spc="-300" dirty="0">
                <a:solidFill>
                  <a:srgbClr val="4E7386"/>
                </a:solidFill>
                <a:latin typeface="Tahoma"/>
                <a:cs typeface="Tahoma"/>
              </a:rPr>
              <a:t>İ</a:t>
            </a:r>
            <a:r>
              <a:rPr sz="2100" spc="10" dirty="0">
                <a:solidFill>
                  <a:srgbClr val="4E7386"/>
                </a:solidFill>
                <a:latin typeface="Tahoma"/>
                <a:cs typeface="Tahoma"/>
              </a:rPr>
              <a:t>Y</a:t>
            </a:r>
            <a:r>
              <a:rPr sz="2100" spc="14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2100" spc="-30" dirty="0">
                <a:solidFill>
                  <a:srgbClr val="4E7386"/>
                </a:solidFill>
                <a:latin typeface="Tahoma"/>
                <a:cs typeface="Tahoma"/>
              </a:rPr>
              <a:t>T  </a:t>
            </a:r>
            <a:r>
              <a:rPr sz="2100" spc="100" dirty="0">
                <a:solidFill>
                  <a:srgbClr val="4E7386"/>
                </a:solidFill>
                <a:latin typeface="Tahoma"/>
                <a:cs typeface="Tahoma"/>
              </a:rPr>
              <a:t>24</a:t>
            </a:r>
            <a:r>
              <a:rPr sz="2100" spc="-14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100" spc="45" dirty="0">
                <a:solidFill>
                  <a:srgbClr val="4E7386"/>
                </a:solidFill>
                <a:latin typeface="Tahoma"/>
                <a:cs typeface="Tahoma"/>
              </a:rPr>
              <a:t>SORU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202" y="5366615"/>
            <a:ext cx="106934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3670">
              <a:lnSpc>
                <a:spcPct val="116300"/>
              </a:lnSpc>
              <a:spcBef>
                <a:spcPts val="95"/>
              </a:spcBef>
            </a:pPr>
            <a:r>
              <a:rPr sz="2100" spc="-45" dirty="0">
                <a:solidFill>
                  <a:srgbClr val="4E7386"/>
                </a:solidFill>
                <a:latin typeface="Tahoma"/>
                <a:cs typeface="Tahoma"/>
              </a:rPr>
              <a:t>TARİH </a:t>
            </a:r>
            <a:r>
              <a:rPr sz="2100" spc="-40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100" spc="-515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2100" spc="325" dirty="0">
                <a:solidFill>
                  <a:srgbClr val="4E7386"/>
                </a:solidFill>
                <a:latin typeface="Tahoma"/>
                <a:cs typeface="Tahoma"/>
              </a:rPr>
              <a:t>0</a:t>
            </a:r>
            <a:r>
              <a:rPr sz="2100" spc="-9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100" spc="50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2100" spc="17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100" spc="-5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2100" spc="15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5245" y="1615839"/>
            <a:ext cx="145288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marR="5080" indent="-241300">
              <a:lnSpc>
                <a:spcPct val="116300"/>
              </a:lnSpc>
              <a:spcBef>
                <a:spcPts val="95"/>
              </a:spcBef>
            </a:pPr>
            <a:r>
              <a:rPr sz="2100" spc="260" dirty="0">
                <a:solidFill>
                  <a:srgbClr val="4E7386"/>
                </a:solidFill>
                <a:latin typeface="Tahoma"/>
                <a:cs typeface="Tahoma"/>
              </a:rPr>
              <a:t>C</a:t>
            </a:r>
            <a:r>
              <a:rPr sz="2100" spc="17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100" spc="200" dirty="0">
                <a:solidFill>
                  <a:srgbClr val="4E7386"/>
                </a:solidFill>
                <a:latin typeface="Tahoma"/>
                <a:cs typeface="Tahoma"/>
              </a:rPr>
              <a:t>Ğ</a:t>
            </a:r>
            <a:r>
              <a:rPr sz="2100" spc="-5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2100" spc="14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2100" spc="30" dirty="0">
                <a:solidFill>
                  <a:srgbClr val="4E7386"/>
                </a:solidFill>
                <a:latin typeface="Tahoma"/>
                <a:cs typeface="Tahoma"/>
              </a:rPr>
              <a:t>F</a:t>
            </a:r>
            <a:r>
              <a:rPr sz="2100" spc="10" dirty="0">
                <a:solidFill>
                  <a:srgbClr val="4E7386"/>
                </a:solidFill>
                <a:latin typeface="Tahoma"/>
                <a:cs typeface="Tahoma"/>
              </a:rPr>
              <a:t>Y</a:t>
            </a:r>
            <a:r>
              <a:rPr sz="2100" spc="100" dirty="0">
                <a:solidFill>
                  <a:srgbClr val="4E7386"/>
                </a:solidFill>
                <a:latin typeface="Tahoma"/>
                <a:cs typeface="Tahoma"/>
              </a:rPr>
              <a:t>A  </a:t>
            </a:r>
            <a:r>
              <a:rPr sz="2100" spc="190" dirty="0">
                <a:solidFill>
                  <a:srgbClr val="4E7386"/>
                </a:solidFill>
                <a:latin typeface="Tahoma"/>
                <a:cs typeface="Tahoma"/>
              </a:rPr>
              <a:t>6</a:t>
            </a:r>
            <a:r>
              <a:rPr sz="2100" spc="-114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100" spc="45" dirty="0">
                <a:solidFill>
                  <a:srgbClr val="4E7386"/>
                </a:solidFill>
                <a:latin typeface="Tahoma"/>
                <a:cs typeface="Tahoma"/>
              </a:rPr>
              <a:t>SORU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37018" y="2219658"/>
            <a:ext cx="6029325" cy="6029325"/>
            <a:chOff x="1337018" y="2219658"/>
            <a:chExt cx="6029325" cy="6029325"/>
          </a:xfrm>
        </p:grpSpPr>
        <p:sp>
          <p:nvSpPr>
            <p:cNvPr id="7" name="object 7"/>
            <p:cNvSpPr/>
            <p:nvPr/>
          </p:nvSpPr>
          <p:spPr>
            <a:xfrm>
              <a:off x="2459908" y="2219658"/>
              <a:ext cx="4906010" cy="6029325"/>
            </a:xfrm>
            <a:custGeom>
              <a:avLst/>
              <a:gdLst/>
              <a:ahLst/>
              <a:cxnLst/>
              <a:rect l="l" t="t" r="r" b="b"/>
              <a:pathLst>
                <a:path w="4906009" h="6029325">
                  <a:moveTo>
                    <a:pt x="1915863" y="6028837"/>
                  </a:moveTo>
                  <a:lnTo>
                    <a:pt x="1870888" y="6028864"/>
                  </a:lnTo>
                  <a:lnTo>
                    <a:pt x="1825908" y="6028220"/>
                  </a:lnTo>
                  <a:lnTo>
                    <a:pt x="1780942" y="6026906"/>
                  </a:lnTo>
                  <a:lnTo>
                    <a:pt x="1736011" y="6024921"/>
                  </a:lnTo>
                  <a:lnTo>
                    <a:pt x="1691114" y="6022265"/>
                  </a:lnTo>
                  <a:lnTo>
                    <a:pt x="1646252" y="6018939"/>
                  </a:lnTo>
                  <a:lnTo>
                    <a:pt x="1601445" y="6014945"/>
                  </a:lnTo>
                  <a:lnTo>
                    <a:pt x="1556712" y="6010283"/>
                  </a:lnTo>
                  <a:lnTo>
                    <a:pt x="1512054" y="6004955"/>
                  </a:lnTo>
                  <a:lnTo>
                    <a:pt x="1467470" y="5998959"/>
                  </a:lnTo>
                  <a:lnTo>
                    <a:pt x="1422981" y="5992298"/>
                  </a:lnTo>
                  <a:lnTo>
                    <a:pt x="1378606" y="5984976"/>
                  </a:lnTo>
                  <a:lnTo>
                    <a:pt x="1334345" y="5976993"/>
                  </a:lnTo>
                  <a:lnTo>
                    <a:pt x="1290198" y="5968348"/>
                  </a:lnTo>
                  <a:lnTo>
                    <a:pt x="1246185" y="5959046"/>
                  </a:lnTo>
                  <a:lnTo>
                    <a:pt x="1202326" y="5949090"/>
                  </a:lnTo>
                  <a:lnTo>
                    <a:pt x="1158620" y="5938481"/>
                  </a:lnTo>
                  <a:lnTo>
                    <a:pt x="1115068" y="5927218"/>
                  </a:lnTo>
                  <a:lnTo>
                    <a:pt x="1071689" y="5915307"/>
                  </a:lnTo>
                  <a:lnTo>
                    <a:pt x="1028501" y="5902753"/>
                  </a:lnTo>
                  <a:lnTo>
                    <a:pt x="985506" y="5889556"/>
                  </a:lnTo>
                  <a:lnTo>
                    <a:pt x="942703" y="5875715"/>
                  </a:lnTo>
                  <a:lnTo>
                    <a:pt x="900111" y="5861237"/>
                  </a:lnTo>
                  <a:lnTo>
                    <a:pt x="857750" y="5846129"/>
                  </a:lnTo>
                  <a:lnTo>
                    <a:pt x="815619" y="5830391"/>
                  </a:lnTo>
                  <a:lnTo>
                    <a:pt x="773717" y="5814022"/>
                  </a:lnTo>
                  <a:lnTo>
                    <a:pt x="732065" y="5797030"/>
                  </a:lnTo>
                  <a:lnTo>
                    <a:pt x="690680" y="5779422"/>
                  </a:lnTo>
                  <a:lnTo>
                    <a:pt x="649563" y="5761198"/>
                  </a:lnTo>
                  <a:lnTo>
                    <a:pt x="608713" y="5742358"/>
                  </a:lnTo>
                  <a:lnTo>
                    <a:pt x="568148" y="5722912"/>
                  </a:lnTo>
                  <a:lnTo>
                    <a:pt x="527887" y="5702866"/>
                  </a:lnTo>
                  <a:lnTo>
                    <a:pt x="487930" y="5682223"/>
                  </a:lnTo>
                  <a:lnTo>
                    <a:pt x="448276" y="5660980"/>
                  </a:lnTo>
                  <a:lnTo>
                    <a:pt x="408944" y="5639148"/>
                  </a:lnTo>
                  <a:lnTo>
                    <a:pt x="369951" y="5616736"/>
                  </a:lnTo>
                  <a:lnTo>
                    <a:pt x="331296" y="5593745"/>
                  </a:lnTo>
                  <a:lnTo>
                    <a:pt x="292980" y="5570175"/>
                  </a:lnTo>
                  <a:lnTo>
                    <a:pt x="255020" y="5546036"/>
                  </a:lnTo>
                  <a:lnTo>
                    <a:pt x="217433" y="5521339"/>
                  </a:lnTo>
                  <a:lnTo>
                    <a:pt x="180219" y="5496083"/>
                  </a:lnTo>
                  <a:lnTo>
                    <a:pt x="143377" y="5470269"/>
                  </a:lnTo>
                  <a:lnTo>
                    <a:pt x="106925" y="5443909"/>
                  </a:lnTo>
                  <a:lnTo>
                    <a:pt x="70877" y="5417013"/>
                  </a:lnTo>
                  <a:lnTo>
                    <a:pt x="35236" y="5389583"/>
                  </a:lnTo>
                  <a:lnTo>
                    <a:pt x="0" y="5361617"/>
                  </a:lnTo>
                  <a:lnTo>
                    <a:pt x="1891531" y="3014466"/>
                  </a:lnTo>
                  <a:lnTo>
                    <a:pt x="1891531" y="0"/>
                  </a:lnTo>
                  <a:lnTo>
                    <a:pt x="1936515" y="335"/>
                  </a:lnTo>
                  <a:lnTo>
                    <a:pt x="1981479" y="1341"/>
                  </a:lnTo>
                  <a:lnTo>
                    <a:pt x="2026423" y="3019"/>
                  </a:lnTo>
                  <a:lnTo>
                    <a:pt x="2071347" y="5367"/>
                  </a:lnTo>
                  <a:lnTo>
                    <a:pt x="2116230" y="8386"/>
                  </a:lnTo>
                  <a:lnTo>
                    <a:pt x="2161054" y="12072"/>
                  </a:lnTo>
                  <a:lnTo>
                    <a:pt x="2205818" y="16428"/>
                  </a:lnTo>
                  <a:lnTo>
                    <a:pt x="2250521" y="21452"/>
                  </a:lnTo>
                  <a:lnTo>
                    <a:pt x="2295145" y="27142"/>
                  </a:lnTo>
                  <a:lnTo>
                    <a:pt x="2339669" y="33496"/>
                  </a:lnTo>
                  <a:lnTo>
                    <a:pt x="2384093" y="40514"/>
                  </a:lnTo>
                  <a:lnTo>
                    <a:pt x="2428418" y="48195"/>
                  </a:lnTo>
                  <a:lnTo>
                    <a:pt x="2472622" y="56537"/>
                  </a:lnTo>
                  <a:lnTo>
                    <a:pt x="2516688" y="65536"/>
                  </a:lnTo>
                  <a:lnTo>
                    <a:pt x="2560614" y="75191"/>
                  </a:lnTo>
                  <a:lnTo>
                    <a:pt x="2604401" y="85503"/>
                  </a:lnTo>
                  <a:lnTo>
                    <a:pt x="2648030" y="96467"/>
                  </a:lnTo>
                  <a:lnTo>
                    <a:pt x="2691481" y="108078"/>
                  </a:lnTo>
                  <a:lnTo>
                    <a:pt x="2734753" y="120336"/>
                  </a:lnTo>
                  <a:lnTo>
                    <a:pt x="2777847" y="133242"/>
                  </a:lnTo>
                  <a:lnTo>
                    <a:pt x="2820744" y="146788"/>
                  </a:lnTo>
                  <a:lnTo>
                    <a:pt x="2863425" y="160971"/>
                  </a:lnTo>
                  <a:lnTo>
                    <a:pt x="2905888" y="175788"/>
                  </a:lnTo>
                  <a:lnTo>
                    <a:pt x="2948136" y="191241"/>
                  </a:lnTo>
                  <a:lnTo>
                    <a:pt x="2990148" y="207323"/>
                  </a:lnTo>
                  <a:lnTo>
                    <a:pt x="3031906" y="224026"/>
                  </a:lnTo>
                  <a:lnTo>
                    <a:pt x="3073411" y="241350"/>
                  </a:lnTo>
                  <a:lnTo>
                    <a:pt x="3114661" y="259296"/>
                  </a:lnTo>
                  <a:lnTo>
                    <a:pt x="3155639" y="277855"/>
                  </a:lnTo>
                  <a:lnTo>
                    <a:pt x="3196327" y="297019"/>
                  </a:lnTo>
                  <a:lnTo>
                    <a:pt x="3236724" y="316788"/>
                  </a:lnTo>
                  <a:lnTo>
                    <a:pt x="3276830" y="337163"/>
                  </a:lnTo>
                  <a:lnTo>
                    <a:pt x="3316629" y="358133"/>
                  </a:lnTo>
                  <a:lnTo>
                    <a:pt x="3356101" y="379690"/>
                  </a:lnTo>
                  <a:lnTo>
                    <a:pt x="3395247" y="401834"/>
                  </a:lnTo>
                  <a:lnTo>
                    <a:pt x="3434067" y="424564"/>
                  </a:lnTo>
                  <a:lnTo>
                    <a:pt x="3472544" y="447871"/>
                  </a:lnTo>
                  <a:lnTo>
                    <a:pt x="3510660" y="471744"/>
                  </a:lnTo>
                  <a:lnTo>
                    <a:pt x="3548415" y="496184"/>
                  </a:lnTo>
                  <a:lnTo>
                    <a:pt x="3585810" y="521189"/>
                  </a:lnTo>
                  <a:lnTo>
                    <a:pt x="3622828" y="546750"/>
                  </a:lnTo>
                  <a:lnTo>
                    <a:pt x="3659452" y="572854"/>
                  </a:lnTo>
                  <a:lnTo>
                    <a:pt x="3695682" y="599502"/>
                  </a:lnTo>
                  <a:lnTo>
                    <a:pt x="3731519" y="626694"/>
                  </a:lnTo>
                  <a:lnTo>
                    <a:pt x="3766946" y="654417"/>
                  </a:lnTo>
                  <a:lnTo>
                    <a:pt x="3801947" y="682659"/>
                  </a:lnTo>
                  <a:lnTo>
                    <a:pt x="3836524" y="711421"/>
                  </a:lnTo>
                  <a:lnTo>
                    <a:pt x="3870674" y="740702"/>
                  </a:lnTo>
                  <a:lnTo>
                    <a:pt x="3904385" y="770489"/>
                  </a:lnTo>
                  <a:lnTo>
                    <a:pt x="3937640" y="800769"/>
                  </a:lnTo>
                  <a:lnTo>
                    <a:pt x="3970439" y="831542"/>
                  </a:lnTo>
                  <a:lnTo>
                    <a:pt x="4002782" y="862808"/>
                  </a:lnTo>
                  <a:lnTo>
                    <a:pt x="4034655" y="894553"/>
                  </a:lnTo>
                  <a:lnTo>
                    <a:pt x="4066044" y="926763"/>
                  </a:lnTo>
                  <a:lnTo>
                    <a:pt x="4096949" y="959438"/>
                  </a:lnTo>
                  <a:lnTo>
                    <a:pt x="4127370" y="992577"/>
                  </a:lnTo>
                  <a:lnTo>
                    <a:pt x="4157293" y="1026167"/>
                  </a:lnTo>
                  <a:lnTo>
                    <a:pt x="4186705" y="1060192"/>
                  </a:lnTo>
                  <a:lnTo>
                    <a:pt x="4215606" y="1094652"/>
                  </a:lnTo>
                  <a:lnTo>
                    <a:pt x="4243996" y="1129547"/>
                  </a:lnTo>
                  <a:lnTo>
                    <a:pt x="4271862" y="1164862"/>
                  </a:lnTo>
                  <a:lnTo>
                    <a:pt x="4299192" y="1200580"/>
                  </a:lnTo>
                  <a:lnTo>
                    <a:pt x="4325986" y="1236703"/>
                  </a:lnTo>
                  <a:lnTo>
                    <a:pt x="4352243" y="1273229"/>
                  </a:lnTo>
                  <a:lnTo>
                    <a:pt x="4377953" y="1310143"/>
                  </a:lnTo>
                  <a:lnTo>
                    <a:pt x="4403104" y="1347429"/>
                  </a:lnTo>
                  <a:lnTo>
                    <a:pt x="4427696" y="1385085"/>
                  </a:lnTo>
                  <a:lnTo>
                    <a:pt x="4451728" y="1423113"/>
                  </a:lnTo>
                  <a:lnTo>
                    <a:pt x="4475190" y="1461495"/>
                  </a:lnTo>
                  <a:lnTo>
                    <a:pt x="4498072" y="1500214"/>
                  </a:lnTo>
                  <a:lnTo>
                    <a:pt x="4520373" y="1539271"/>
                  </a:lnTo>
                  <a:lnTo>
                    <a:pt x="4542094" y="1578664"/>
                  </a:lnTo>
                  <a:lnTo>
                    <a:pt x="4563226" y="1618378"/>
                  </a:lnTo>
                  <a:lnTo>
                    <a:pt x="4583757" y="1658393"/>
                  </a:lnTo>
                  <a:lnTo>
                    <a:pt x="4603689" y="1698710"/>
                  </a:lnTo>
                  <a:lnTo>
                    <a:pt x="4623022" y="1739329"/>
                  </a:lnTo>
                  <a:lnTo>
                    <a:pt x="4641746" y="1780232"/>
                  </a:lnTo>
                  <a:lnTo>
                    <a:pt x="4659854" y="1821401"/>
                  </a:lnTo>
                  <a:lnTo>
                    <a:pt x="4677345" y="1862835"/>
                  </a:lnTo>
                  <a:lnTo>
                    <a:pt x="4694220" y="1904535"/>
                  </a:lnTo>
                  <a:lnTo>
                    <a:pt x="4710471" y="1946482"/>
                  </a:lnTo>
                  <a:lnTo>
                    <a:pt x="4726091" y="1988658"/>
                  </a:lnTo>
                  <a:lnTo>
                    <a:pt x="4741080" y="2031062"/>
                  </a:lnTo>
                  <a:lnTo>
                    <a:pt x="4755438" y="2073694"/>
                  </a:lnTo>
                  <a:lnTo>
                    <a:pt x="4769158" y="2116535"/>
                  </a:lnTo>
                  <a:lnTo>
                    <a:pt x="4782235" y="2159568"/>
                  </a:lnTo>
                  <a:lnTo>
                    <a:pt x="4794667" y="2202790"/>
                  </a:lnTo>
                  <a:lnTo>
                    <a:pt x="4806456" y="2246203"/>
                  </a:lnTo>
                  <a:lnTo>
                    <a:pt x="4817596" y="2289787"/>
                  </a:lnTo>
                  <a:lnTo>
                    <a:pt x="4828082" y="2333522"/>
                  </a:lnTo>
                  <a:lnTo>
                    <a:pt x="4837915" y="2377410"/>
                  </a:lnTo>
                  <a:lnTo>
                    <a:pt x="4847093" y="2421448"/>
                  </a:lnTo>
                  <a:lnTo>
                    <a:pt x="4855613" y="2465619"/>
                  </a:lnTo>
                  <a:lnTo>
                    <a:pt x="4863472" y="2509902"/>
                  </a:lnTo>
                  <a:lnTo>
                    <a:pt x="4870668" y="2554298"/>
                  </a:lnTo>
                  <a:lnTo>
                    <a:pt x="4877203" y="2598805"/>
                  </a:lnTo>
                  <a:lnTo>
                    <a:pt x="4883074" y="2643406"/>
                  </a:lnTo>
                  <a:lnTo>
                    <a:pt x="4888277" y="2688079"/>
                  </a:lnTo>
                  <a:lnTo>
                    <a:pt x="4892813" y="2732825"/>
                  </a:lnTo>
                  <a:lnTo>
                    <a:pt x="4896682" y="2777643"/>
                  </a:lnTo>
                  <a:lnTo>
                    <a:pt x="4899881" y="2822514"/>
                  </a:lnTo>
                  <a:lnTo>
                    <a:pt x="4902410" y="2867418"/>
                  </a:lnTo>
                  <a:lnTo>
                    <a:pt x="4904269" y="2912354"/>
                  </a:lnTo>
                  <a:lnTo>
                    <a:pt x="4905457" y="2957324"/>
                  </a:lnTo>
                  <a:lnTo>
                    <a:pt x="4905974" y="3002306"/>
                  </a:lnTo>
                  <a:lnTo>
                    <a:pt x="4905821" y="3047281"/>
                  </a:lnTo>
                  <a:lnTo>
                    <a:pt x="4904996" y="3092248"/>
                  </a:lnTo>
                  <a:lnTo>
                    <a:pt x="4903499" y="3137209"/>
                  </a:lnTo>
                  <a:lnTo>
                    <a:pt x="4901332" y="3182141"/>
                  </a:lnTo>
                  <a:lnTo>
                    <a:pt x="4898496" y="3227027"/>
                  </a:lnTo>
                  <a:lnTo>
                    <a:pt x="4894990" y="3271865"/>
                  </a:lnTo>
                  <a:lnTo>
                    <a:pt x="4890814" y="3316656"/>
                  </a:lnTo>
                  <a:lnTo>
                    <a:pt x="4885971" y="3361379"/>
                  </a:lnTo>
                  <a:lnTo>
                    <a:pt x="4880462" y="3406016"/>
                  </a:lnTo>
                  <a:lnTo>
                    <a:pt x="4874288" y="3450565"/>
                  </a:lnTo>
                  <a:lnTo>
                    <a:pt x="4867448" y="3495027"/>
                  </a:lnTo>
                  <a:lnTo>
                    <a:pt x="4859945" y="3539382"/>
                  </a:lnTo>
                  <a:lnTo>
                    <a:pt x="4851783" y="3583610"/>
                  </a:lnTo>
                  <a:lnTo>
                    <a:pt x="4842963" y="3627711"/>
                  </a:lnTo>
                  <a:lnTo>
                    <a:pt x="4833482" y="3671686"/>
                  </a:lnTo>
                  <a:lnTo>
                    <a:pt x="4823347" y="3715515"/>
                  </a:lnTo>
                  <a:lnTo>
                    <a:pt x="4812562" y="3759177"/>
                  </a:lnTo>
                  <a:lnTo>
                    <a:pt x="4801126" y="3802674"/>
                  </a:lnTo>
                  <a:lnTo>
                    <a:pt x="4789040" y="3846005"/>
                  </a:lnTo>
                  <a:lnTo>
                    <a:pt x="4776308" y="3889151"/>
                  </a:lnTo>
                  <a:lnTo>
                    <a:pt x="4762938" y="3932093"/>
                  </a:lnTo>
                  <a:lnTo>
                    <a:pt x="4748928" y="3974830"/>
                  </a:lnTo>
                  <a:lnTo>
                    <a:pt x="4734278" y="4017363"/>
                  </a:lnTo>
                  <a:lnTo>
                    <a:pt x="4718996" y="4059672"/>
                  </a:lnTo>
                  <a:lnTo>
                    <a:pt x="4703088" y="4101740"/>
                  </a:lnTo>
                  <a:lnTo>
                    <a:pt x="4686554" y="4143565"/>
                  </a:lnTo>
                  <a:lnTo>
                    <a:pt x="4669393" y="4185149"/>
                  </a:lnTo>
                  <a:lnTo>
                    <a:pt x="4651615" y="4226472"/>
                  </a:lnTo>
                  <a:lnTo>
                    <a:pt x="4633225" y="4267515"/>
                  </a:lnTo>
                  <a:lnTo>
                    <a:pt x="4614225" y="4308280"/>
                  </a:lnTo>
                  <a:lnTo>
                    <a:pt x="4594614" y="4348766"/>
                  </a:lnTo>
                  <a:lnTo>
                    <a:pt x="4574403" y="4388955"/>
                  </a:lnTo>
                  <a:lnTo>
                    <a:pt x="4553598" y="4428828"/>
                  </a:lnTo>
                  <a:lnTo>
                    <a:pt x="4532201" y="4468387"/>
                  </a:lnTo>
                  <a:lnTo>
                    <a:pt x="4510210" y="4507631"/>
                  </a:lnTo>
                  <a:lnTo>
                    <a:pt x="4487637" y="4546542"/>
                  </a:lnTo>
                  <a:lnTo>
                    <a:pt x="4464490" y="4585104"/>
                  </a:lnTo>
                  <a:lnTo>
                    <a:pt x="4440771" y="4623316"/>
                  </a:lnTo>
                  <a:lnTo>
                    <a:pt x="4416478" y="4661178"/>
                  </a:lnTo>
                  <a:lnTo>
                    <a:pt x="4391624" y="4698674"/>
                  </a:lnTo>
                  <a:lnTo>
                    <a:pt x="4366219" y="4735786"/>
                  </a:lnTo>
                  <a:lnTo>
                    <a:pt x="4340262" y="4772515"/>
                  </a:lnTo>
                  <a:lnTo>
                    <a:pt x="4313755" y="4808861"/>
                  </a:lnTo>
                  <a:lnTo>
                    <a:pt x="4286708" y="4844807"/>
                  </a:lnTo>
                  <a:lnTo>
                    <a:pt x="4259134" y="4880338"/>
                  </a:lnTo>
                  <a:lnTo>
                    <a:pt x="4231033" y="4915453"/>
                  </a:lnTo>
                  <a:lnTo>
                    <a:pt x="4202405" y="4950152"/>
                  </a:lnTo>
                  <a:lnTo>
                    <a:pt x="4173262" y="4984421"/>
                  </a:lnTo>
                  <a:lnTo>
                    <a:pt x="4143618" y="5018244"/>
                  </a:lnTo>
                  <a:lnTo>
                    <a:pt x="4113472" y="5051621"/>
                  </a:lnTo>
                  <a:lnTo>
                    <a:pt x="4082825" y="5084551"/>
                  </a:lnTo>
                  <a:lnTo>
                    <a:pt x="4051690" y="5117020"/>
                  </a:lnTo>
                  <a:lnTo>
                    <a:pt x="4020081" y="5149014"/>
                  </a:lnTo>
                  <a:lnTo>
                    <a:pt x="3987998" y="5180533"/>
                  </a:lnTo>
                  <a:lnTo>
                    <a:pt x="3955441" y="5211577"/>
                  </a:lnTo>
                  <a:lnTo>
                    <a:pt x="3922424" y="5242131"/>
                  </a:lnTo>
                  <a:lnTo>
                    <a:pt x="3888963" y="5272183"/>
                  </a:lnTo>
                  <a:lnTo>
                    <a:pt x="3855057" y="5301732"/>
                  </a:lnTo>
                  <a:lnTo>
                    <a:pt x="3820707" y="5330778"/>
                  </a:lnTo>
                  <a:lnTo>
                    <a:pt x="3785927" y="5359308"/>
                  </a:lnTo>
                  <a:lnTo>
                    <a:pt x="3750732" y="5387311"/>
                  </a:lnTo>
                  <a:lnTo>
                    <a:pt x="3715124" y="5414784"/>
                  </a:lnTo>
                  <a:lnTo>
                    <a:pt x="3679102" y="5441730"/>
                  </a:lnTo>
                  <a:lnTo>
                    <a:pt x="3642682" y="5468135"/>
                  </a:lnTo>
                  <a:lnTo>
                    <a:pt x="3605880" y="5493988"/>
                  </a:lnTo>
                  <a:lnTo>
                    <a:pt x="3568697" y="5519289"/>
                  </a:lnTo>
                  <a:lnTo>
                    <a:pt x="3531131" y="5544037"/>
                  </a:lnTo>
                  <a:lnTo>
                    <a:pt x="3493201" y="5568223"/>
                  </a:lnTo>
                  <a:lnTo>
                    <a:pt x="3454922" y="5591835"/>
                  </a:lnTo>
                  <a:lnTo>
                    <a:pt x="3416296" y="5614873"/>
                  </a:lnTo>
                  <a:lnTo>
                    <a:pt x="3377321" y="5637336"/>
                  </a:lnTo>
                  <a:lnTo>
                    <a:pt x="3338016" y="5659216"/>
                  </a:lnTo>
                  <a:lnTo>
                    <a:pt x="3298397" y="5680503"/>
                  </a:lnTo>
                  <a:lnTo>
                    <a:pt x="3258465" y="5701196"/>
                  </a:lnTo>
                  <a:lnTo>
                    <a:pt x="3218220" y="5721295"/>
                  </a:lnTo>
                  <a:lnTo>
                    <a:pt x="3177679" y="5740791"/>
                  </a:lnTo>
                  <a:lnTo>
                    <a:pt x="3136861" y="5759676"/>
                  </a:lnTo>
                  <a:lnTo>
                    <a:pt x="3095765" y="5777949"/>
                  </a:lnTo>
                  <a:lnTo>
                    <a:pt x="3054393" y="5795611"/>
                  </a:lnTo>
                  <a:lnTo>
                    <a:pt x="3012761" y="5812655"/>
                  </a:lnTo>
                  <a:lnTo>
                    <a:pt x="2970890" y="5829072"/>
                  </a:lnTo>
                  <a:lnTo>
                    <a:pt x="2928777" y="5844862"/>
                  </a:lnTo>
                  <a:lnTo>
                    <a:pt x="2886424" y="5860025"/>
                  </a:lnTo>
                  <a:lnTo>
                    <a:pt x="2843850" y="5874554"/>
                  </a:lnTo>
                  <a:lnTo>
                    <a:pt x="2801074" y="5888444"/>
                  </a:lnTo>
                  <a:lnTo>
                    <a:pt x="2758095" y="5901694"/>
                  </a:lnTo>
                  <a:lnTo>
                    <a:pt x="2714913" y="5914303"/>
                  </a:lnTo>
                  <a:lnTo>
                    <a:pt x="2671548" y="5926268"/>
                  </a:lnTo>
                  <a:lnTo>
                    <a:pt x="2628020" y="5937581"/>
                  </a:lnTo>
                  <a:lnTo>
                    <a:pt x="2584327" y="5948244"/>
                  </a:lnTo>
                  <a:lnTo>
                    <a:pt x="2540470" y="5958255"/>
                  </a:lnTo>
                  <a:lnTo>
                    <a:pt x="2496469" y="5967612"/>
                  </a:lnTo>
                  <a:lnTo>
                    <a:pt x="2452343" y="5976309"/>
                  </a:lnTo>
                  <a:lnTo>
                    <a:pt x="2408091" y="5984346"/>
                  </a:lnTo>
                  <a:lnTo>
                    <a:pt x="2363715" y="5991723"/>
                  </a:lnTo>
                  <a:lnTo>
                    <a:pt x="2319235" y="5998438"/>
                  </a:lnTo>
                  <a:lnTo>
                    <a:pt x="2274668" y="6004487"/>
                  </a:lnTo>
                  <a:lnTo>
                    <a:pt x="2230017" y="6009871"/>
                  </a:lnTo>
                  <a:lnTo>
                    <a:pt x="2185280" y="6014588"/>
                  </a:lnTo>
                  <a:lnTo>
                    <a:pt x="2140477" y="6018638"/>
                  </a:lnTo>
                  <a:lnTo>
                    <a:pt x="2095629" y="6022018"/>
                  </a:lnTo>
                  <a:lnTo>
                    <a:pt x="2050736" y="6024728"/>
                  </a:lnTo>
                  <a:lnTo>
                    <a:pt x="2005797" y="6026768"/>
                  </a:lnTo>
                  <a:lnTo>
                    <a:pt x="1960833" y="6028138"/>
                  </a:lnTo>
                  <a:lnTo>
                    <a:pt x="1915863" y="6028837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7018" y="3342593"/>
              <a:ext cx="3014980" cy="4330700"/>
            </a:xfrm>
            <a:custGeom>
              <a:avLst/>
              <a:gdLst/>
              <a:ahLst/>
              <a:cxnLst/>
              <a:rect l="l" t="t" r="r" b="b"/>
              <a:pathLst>
                <a:path w="3014979" h="4330700">
                  <a:moveTo>
                    <a:pt x="1242563" y="4330286"/>
                  </a:moveTo>
                  <a:lnTo>
                    <a:pt x="1181376" y="4284637"/>
                  </a:lnTo>
                  <a:lnTo>
                    <a:pt x="1121365" y="4237452"/>
                  </a:lnTo>
                  <a:lnTo>
                    <a:pt x="1062568" y="4188764"/>
                  </a:lnTo>
                  <a:lnTo>
                    <a:pt x="1005023" y="4138602"/>
                  </a:lnTo>
                  <a:lnTo>
                    <a:pt x="948766" y="4086998"/>
                  </a:lnTo>
                  <a:lnTo>
                    <a:pt x="893835" y="4033987"/>
                  </a:lnTo>
                  <a:lnTo>
                    <a:pt x="840263" y="3979603"/>
                  </a:lnTo>
                  <a:lnTo>
                    <a:pt x="788085" y="3923879"/>
                  </a:lnTo>
                  <a:lnTo>
                    <a:pt x="737335" y="3866851"/>
                  </a:lnTo>
                  <a:lnTo>
                    <a:pt x="688046" y="3808557"/>
                  </a:lnTo>
                  <a:lnTo>
                    <a:pt x="640249" y="3749033"/>
                  </a:lnTo>
                  <a:lnTo>
                    <a:pt x="593974" y="3688318"/>
                  </a:lnTo>
                  <a:lnTo>
                    <a:pt x="549251" y="3626451"/>
                  </a:lnTo>
                  <a:lnTo>
                    <a:pt x="506110" y="3563471"/>
                  </a:lnTo>
                  <a:lnTo>
                    <a:pt x="464577" y="3499419"/>
                  </a:lnTo>
                  <a:lnTo>
                    <a:pt x="424679" y="3434335"/>
                  </a:lnTo>
                  <a:lnTo>
                    <a:pt x="386442" y="3368262"/>
                  </a:lnTo>
                  <a:lnTo>
                    <a:pt x="349891" y="3301242"/>
                  </a:lnTo>
                  <a:lnTo>
                    <a:pt x="315048" y="3233318"/>
                  </a:lnTo>
                  <a:lnTo>
                    <a:pt x="281937" y="3164534"/>
                  </a:lnTo>
                  <a:lnTo>
                    <a:pt x="250578" y="3094933"/>
                  </a:lnTo>
                  <a:lnTo>
                    <a:pt x="220991" y="3024560"/>
                  </a:lnTo>
                  <a:lnTo>
                    <a:pt x="193196" y="2953461"/>
                  </a:lnTo>
                  <a:lnTo>
                    <a:pt x="167210" y="2881681"/>
                  </a:lnTo>
                  <a:lnTo>
                    <a:pt x="143050" y="2809266"/>
                  </a:lnTo>
                  <a:lnTo>
                    <a:pt x="120732" y="2736262"/>
                  </a:lnTo>
                  <a:lnTo>
                    <a:pt x="100269" y="2662716"/>
                  </a:lnTo>
                  <a:lnTo>
                    <a:pt x="81676" y="2588676"/>
                  </a:lnTo>
                  <a:lnTo>
                    <a:pt x="64963" y="2514189"/>
                  </a:lnTo>
                  <a:lnTo>
                    <a:pt x="50142" y="2439302"/>
                  </a:lnTo>
                  <a:lnTo>
                    <a:pt x="37221" y="2364064"/>
                  </a:lnTo>
                  <a:lnTo>
                    <a:pt x="26210" y="2288524"/>
                  </a:lnTo>
                  <a:lnTo>
                    <a:pt x="17116" y="2212728"/>
                  </a:lnTo>
                  <a:lnTo>
                    <a:pt x="9943" y="2136727"/>
                  </a:lnTo>
                  <a:lnTo>
                    <a:pt x="4698" y="2060568"/>
                  </a:lnTo>
                  <a:lnTo>
                    <a:pt x="1383" y="1984301"/>
                  </a:lnTo>
                  <a:lnTo>
                    <a:pt x="0" y="1907974"/>
                  </a:lnTo>
                  <a:lnTo>
                    <a:pt x="550" y="1831637"/>
                  </a:lnTo>
                  <a:lnTo>
                    <a:pt x="3033" y="1755338"/>
                  </a:lnTo>
                  <a:lnTo>
                    <a:pt x="7447" y="1679127"/>
                  </a:lnTo>
                  <a:lnTo>
                    <a:pt x="13790" y="1603052"/>
                  </a:lnTo>
                  <a:lnTo>
                    <a:pt x="22057" y="1527161"/>
                  </a:lnTo>
                  <a:lnTo>
                    <a:pt x="32243" y="1451505"/>
                  </a:lnTo>
                  <a:lnTo>
                    <a:pt x="44342" y="1376131"/>
                  </a:lnTo>
                  <a:lnTo>
                    <a:pt x="58345" y="1301087"/>
                  </a:lnTo>
                  <a:lnTo>
                    <a:pt x="74245" y="1226422"/>
                  </a:lnTo>
                  <a:lnTo>
                    <a:pt x="92029" y="1152183"/>
                  </a:lnTo>
                  <a:lnTo>
                    <a:pt x="111689" y="1078419"/>
                  </a:lnTo>
                  <a:lnTo>
                    <a:pt x="133209" y="1005176"/>
                  </a:lnTo>
                  <a:lnTo>
                    <a:pt x="156578" y="932501"/>
                  </a:lnTo>
                  <a:lnTo>
                    <a:pt x="181779" y="860442"/>
                  </a:lnTo>
                  <a:lnTo>
                    <a:pt x="208797" y="789044"/>
                  </a:lnTo>
                  <a:lnTo>
                    <a:pt x="237614" y="718352"/>
                  </a:lnTo>
                  <a:lnTo>
                    <a:pt x="268212" y="648414"/>
                  </a:lnTo>
                  <a:lnTo>
                    <a:pt x="300571" y="579272"/>
                  </a:lnTo>
                  <a:lnTo>
                    <a:pt x="334670" y="510972"/>
                  </a:lnTo>
                  <a:lnTo>
                    <a:pt x="370488" y="443558"/>
                  </a:lnTo>
                  <a:lnTo>
                    <a:pt x="408002" y="377072"/>
                  </a:lnTo>
                  <a:lnTo>
                    <a:pt x="447187" y="311557"/>
                  </a:lnTo>
                  <a:lnTo>
                    <a:pt x="488019" y="247056"/>
                  </a:lnTo>
                  <a:lnTo>
                    <a:pt x="530471" y="183609"/>
                  </a:lnTo>
                  <a:lnTo>
                    <a:pt x="574516" y="121257"/>
                  </a:lnTo>
                  <a:lnTo>
                    <a:pt x="620125" y="60041"/>
                  </a:lnTo>
                  <a:lnTo>
                    <a:pt x="667271" y="0"/>
                  </a:lnTo>
                  <a:lnTo>
                    <a:pt x="3014422" y="1891531"/>
                  </a:lnTo>
                  <a:lnTo>
                    <a:pt x="1242563" y="4330286"/>
                  </a:lnTo>
                  <a:close/>
                </a:path>
              </a:pathLst>
            </a:custGeom>
            <a:solidFill>
              <a:srgbClr val="7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2685" y="2219658"/>
              <a:ext cx="2439035" cy="3014980"/>
            </a:xfrm>
            <a:custGeom>
              <a:avLst/>
              <a:gdLst/>
              <a:ahLst/>
              <a:cxnLst/>
              <a:rect l="l" t="t" r="r" b="b"/>
              <a:pathLst>
                <a:path w="2439035" h="3014979">
                  <a:moveTo>
                    <a:pt x="2438754" y="3014466"/>
                  </a:moveTo>
                  <a:lnTo>
                    <a:pt x="0" y="1242607"/>
                  </a:lnTo>
                  <a:lnTo>
                    <a:pt x="26364" y="1206882"/>
                  </a:lnTo>
                  <a:lnTo>
                    <a:pt x="53246" y="1171557"/>
                  </a:lnTo>
                  <a:lnTo>
                    <a:pt x="80645" y="1136632"/>
                  </a:lnTo>
                  <a:lnTo>
                    <a:pt x="108561" y="1102107"/>
                  </a:lnTo>
                  <a:lnTo>
                    <a:pt x="136982" y="1067996"/>
                  </a:lnTo>
                  <a:lnTo>
                    <a:pt x="165895" y="1034314"/>
                  </a:lnTo>
                  <a:lnTo>
                    <a:pt x="195301" y="1001063"/>
                  </a:lnTo>
                  <a:lnTo>
                    <a:pt x="225199" y="968240"/>
                  </a:lnTo>
                  <a:lnTo>
                    <a:pt x="255577" y="935862"/>
                  </a:lnTo>
                  <a:lnTo>
                    <a:pt x="286422" y="903941"/>
                  </a:lnTo>
                  <a:lnTo>
                    <a:pt x="317733" y="872478"/>
                  </a:lnTo>
                  <a:lnTo>
                    <a:pt x="349511" y="841472"/>
                  </a:lnTo>
                  <a:lnTo>
                    <a:pt x="381741" y="810938"/>
                  </a:lnTo>
                  <a:lnTo>
                    <a:pt x="414410" y="780889"/>
                  </a:lnTo>
                  <a:lnTo>
                    <a:pt x="447517" y="751323"/>
                  </a:lnTo>
                  <a:lnTo>
                    <a:pt x="481063" y="722243"/>
                  </a:lnTo>
                  <a:lnTo>
                    <a:pt x="515034" y="693659"/>
                  </a:lnTo>
                  <a:lnTo>
                    <a:pt x="549414" y="665585"/>
                  </a:lnTo>
                  <a:lnTo>
                    <a:pt x="584203" y="638020"/>
                  </a:lnTo>
                  <a:lnTo>
                    <a:pt x="619401" y="610964"/>
                  </a:lnTo>
                  <a:lnTo>
                    <a:pt x="654994" y="584430"/>
                  </a:lnTo>
                  <a:lnTo>
                    <a:pt x="690966" y="558429"/>
                  </a:lnTo>
                  <a:lnTo>
                    <a:pt x="727316" y="532960"/>
                  </a:lnTo>
                  <a:lnTo>
                    <a:pt x="764045" y="508024"/>
                  </a:lnTo>
                  <a:lnTo>
                    <a:pt x="801137" y="483631"/>
                  </a:lnTo>
                  <a:lnTo>
                    <a:pt x="838576" y="459792"/>
                  </a:lnTo>
                  <a:lnTo>
                    <a:pt x="876361" y="436508"/>
                  </a:lnTo>
                  <a:lnTo>
                    <a:pt x="914493" y="413778"/>
                  </a:lnTo>
                  <a:lnTo>
                    <a:pt x="952955" y="391611"/>
                  </a:lnTo>
                  <a:lnTo>
                    <a:pt x="991731" y="370018"/>
                  </a:lnTo>
                  <a:lnTo>
                    <a:pt x="1030820" y="348999"/>
                  </a:lnTo>
                  <a:lnTo>
                    <a:pt x="1070223" y="328553"/>
                  </a:lnTo>
                  <a:lnTo>
                    <a:pt x="1109922" y="308689"/>
                  </a:lnTo>
                  <a:lnTo>
                    <a:pt x="1149900" y="289417"/>
                  </a:lnTo>
                  <a:lnTo>
                    <a:pt x="1190158" y="270735"/>
                  </a:lnTo>
                  <a:lnTo>
                    <a:pt x="1230695" y="252645"/>
                  </a:lnTo>
                  <a:lnTo>
                    <a:pt x="1271493" y="235153"/>
                  </a:lnTo>
                  <a:lnTo>
                    <a:pt x="1312536" y="218268"/>
                  </a:lnTo>
                  <a:lnTo>
                    <a:pt x="1353822" y="201989"/>
                  </a:lnTo>
                  <a:lnTo>
                    <a:pt x="1395352" y="186317"/>
                  </a:lnTo>
                  <a:lnTo>
                    <a:pt x="1437109" y="171258"/>
                  </a:lnTo>
                  <a:lnTo>
                    <a:pt x="1479073" y="156819"/>
                  </a:lnTo>
                  <a:lnTo>
                    <a:pt x="1521245" y="142999"/>
                  </a:lnTo>
                  <a:lnTo>
                    <a:pt x="1563625" y="129800"/>
                  </a:lnTo>
                  <a:lnTo>
                    <a:pt x="1606194" y="117225"/>
                  </a:lnTo>
                  <a:lnTo>
                    <a:pt x="1648934" y="105282"/>
                  </a:lnTo>
                  <a:lnTo>
                    <a:pt x="1691845" y="93970"/>
                  </a:lnTo>
                  <a:lnTo>
                    <a:pt x="1734927" y="83288"/>
                  </a:lnTo>
                  <a:lnTo>
                    <a:pt x="1778162" y="73242"/>
                  </a:lnTo>
                  <a:lnTo>
                    <a:pt x="1821530" y="63836"/>
                  </a:lnTo>
                  <a:lnTo>
                    <a:pt x="1865032" y="55070"/>
                  </a:lnTo>
                  <a:lnTo>
                    <a:pt x="1908667" y="46944"/>
                  </a:lnTo>
                  <a:lnTo>
                    <a:pt x="1952417" y="39462"/>
                  </a:lnTo>
                  <a:lnTo>
                    <a:pt x="1996263" y="32626"/>
                  </a:lnTo>
                  <a:lnTo>
                    <a:pt x="2040204" y="26437"/>
                  </a:lnTo>
                  <a:lnTo>
                    <a:pt x="2084241" y="20894"/>
                  </a:lnTo>
                  <a:lnTo>
                    <a:pt x="2128355" y="16001"/>
                  </a:lnTo>
                  <a:lnTo>
                    <a:pt x="2172526" y="11758"/>
                  </a:lnTo>
                  <a:lnTo>
                    <a:pt x="2216755" y="8167"/>
                  </a:lnTo>
                  <a:lnTo>
                    <a:pt x="2261041" y="5228"/>
                  </a:lnTo>
                  <a:lnTo>
                    <a:pt x="2305365" y="2940"/>
                  </a:lnTo>
                  <a:lnTo>
                    <a:pt x="2349709" y="1307"/>
                  </a:lnTo>
                  <a:lnTo>
                    <a:pt x="2394071" y="326"/>
                  </a:lnTo>
                  <a:lnTo>
                    <a:pt x="2438453" y="0"/>
                  </a:lnTo>
                  <a:lnTo>
                    <a:pt x="2438754" y="3014466"/>
                  </a:lnTo>
                  <a:close/>
                </a:path>
              </a:pathLst>
            </a:custGeom>
            <a:solidFill>
              <a:srgbClr val="ACB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1440" y="2219658"/>
              <a:ext cx="635" cy="3014980"/>
            </a:xfrm>
            <a:custGeom>
              <a:avLst/>
              <a:gdLst/>
              <a:ahLst/>
              <a:cxnLst/>
              <a:rect l="l" t="t" r="r" b="b"/>
              <a:pathLst>
                <a:path w="635" h="3014979">
                  <a:moveTo>
                    <a:pt x="0" y="3014466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0" y="3014466"/>
                  </a:lnTo>
                  <a:close/>
                </a:path>
              </a:pathLst>
            </a:custGeom>
            <a:solidFill>
              <a:srgbClr val="D8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9191602" y="0"/>
            <a:ext cx="285750" cy="5380990"/>
          </a:xfrm>
          <a:custGeom>
            <a:avLst/>
            <a:gdLst/>
            <a:ahLst/>
            <a:cxnLst/>
            <a:rect l="l" t="t" r="r" b="b"/>
            <a:pathLst>
              <a:path w="285750" h="5380990">
                <a:moveTo>
                  <a:pt x="0" y="5380529"/>
                </a:moveTo>
                <a:lnTo>
                  <a:pt x="0" y="0"/>
                </a:lnTo>
                <a:lnTo>
                  <a:pt x="285750" y="0"/>
                </a:lnTo>
                <a:lnTo>
                  <a:pt x="285750" y="5380529"/>
                </a:lnTo>
                <a:lnTo>
                  <a:pt x="0" y="5380529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1187" y="5562680"/>
            <a:ext cx="2359458" cy="3682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707199" y="436043"/>
            <a:ext cx="589788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-220" dirty="0">
                <a:solidFill>
                  <a:srgbClr val="4E7386"/>
                </a:solidFill>
                <a:latin typeface="Verdana"/>
                <a:cs typeface="Verdana"/>
              </a:rPr>
              <a:t>AYT </a:t>
            </a:r>
            <a:r>
              <a:rPr sz="8000" b="1" spc="-215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sz="8000"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sz="8000" b="1" spc="-40" dirty="0">
                <a:solidFill>
                  <a:srgbClr val="4E7386"/>
                </a:solidFill>
                <a:latin typeface="Verdana"/>
                <a:cs typeface="Verdana"/>
              </a:rPr>
              <a:t>D</a:t>
            </a:r>
            <a:r>
              <a:rPr sz="8000"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sz="8000" b="1" spc="50" dirty="0">
                <a:solidFill>
                  <a:srgbClr val="4E7386"/>
                </a:solidFill>
                <a:latin typeface="Verdana"/>
                <a:cs typeface="Verdana"/>
              </a:rPr>
              <a:t>B</a:t>
            </a:r>
            <a:r>
              <a:rPr sz="8000"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sz="8000" b="1" spc="-360" dirty="0">
                <a:solidFill>
                  <a:srgbClr val="4E7386"/>
                </a:solidFill>
                <a:latin typeface="Verdana"/>
                <a:cs typeface="Verdana"/>
              </a:rPr>
              <a:t>Y</a:t>
            </a:r>
            <a:r>
              <a:rPr sz="8000" b="1" spc="70" dirty="0">
                <a:solidFill>
                  <a:srgbClr val="4E7386"/>
                </a:solidFill>
                <a:latin typeface="Verdana"/>
                <a:cs typeface="Verdana"/>
              </a:rPr>
              <a:t>A</a:t>
            </a:r>
            <a:r>
              <a:rPr sz="8000" b="1" spc="-380" dirty="0">
                <a:solidFill>
                  <a:srgbClr val="4E7386"/>
                </a:solidFill>
                <a:latin typeface="Verdana"/>
                <a:cs typeface="Verdana"/>
              </a:rPr>
              <a:t>T</a:t>
            </a:r>
            <a:r>
              <a:rPr sz="8000" b="1" spc="-595" dirty="0">
                <a:solidFill>
                  <a:srgbClr val="4E7386"/>
                </a:solidFill>
                <a:latin typeface="Verdana"/>
                <a:cs typeface="Verdana"/>
              </a:rPr>
              <a:t>-  </a:t>
            </a:r>
            <a:r>
              <a:rPr sz="8000" b="1" spc="-265" dirty="0">
                <a:solidFill>
                  <a:srgbClr val="4E7386"/>
                </a:solidFill>
                <a:latin typeface="Verdana"/>
                <a:cs typeface="Verdana"/>
              </a:rPr>
              <a:t>SOSYAL </a:t>
            </a:r>
            <a:r>
              <a:rPr sz="8000" b="1" spc="-260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sz="8000" b="1" spc="50" dirty="0">
                <a:solidFill>
                  <a:srgbClr val="4E7386"/>
                </a:solidFill>
                <a:latin typeface="Verdana"/>
                <a:cs typeface="Verdana"/>
              </a:rPr>
              <a:t>B</a:t>
            </a:r>
            <a:r>
              <a:rPr sz="8000"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sz="8000" b="1" spc="-225" dirty="0">
                <a:solidFill>
                  <a:srgbClr val="4E7386"/>
                </a:solidFill>
                <a:latin typeface="Verdana"/>
                <a:cs typeface="Verdana"/>
              </a:rPr>
              <a:t>L</a:t>
            </a:r>
            <a:r>
              <a:rPr sz="8000"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sz="8000" b="1" spc="45" dirty="0">
                <a:solidFill>
                  <a:srgbClr val="4E7386"/>
                </a:solidFill>
                <a:latin typeface="Verdana"/>
                <a:cs typeface="Verdana"/>
              </a:rPr>
              <a:t>M</a:t>
            </a:r>
            <a:r>
              <a:rPr sz="8000" b="1" spc="-225" dirty="0">
                <a:solidFill>
                  <a:srgbClr val="4E7386"/>
                </a:solidFill>
                <a:latin typeface="Verdana"/>
                <a:cs typeface="Verdana"/>
              </a:rPr>
              <a:t>L</a:t>
            </a:r>
            <a:r>
              <a:rPr sz="8000"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sz="8000" b="1" spc="-340" dirty="0">
                <a:solidFill>
                  <a:srgbClr val="4E7386"/>
                </a:solidFill>
                <a:latin typeface="Verdana"/>
                <a:cs typeface="Verdana"/>
              </a:rPr>
              <a:t>R</a:t>
            </a:r>
            <a:r>
              <a:rPr sz="8000" b="1" spc="-409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sz="8000" b="1" spc="-2450" dirty="0">
                <a:solidFill>
                  <a:srgbClr val="4E7386"/>
                </a:solidFill>
                <a:latin typeface="Verdana"/>
                <a:cs typeface="Verdana"/>
              </a:rPr>
              <a:t>1</a:t>
            </a:r>
            <a:endParaRPr sz="8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26488" y="2162875"/>
            <a:ext cx="1892300" cy="722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1805" marR="5080" indent="-459740">
              <a:lnSpc>
                <a:spcPct val="117300"/>
              </a:lnSpc>
              <a:spcBef>
                <a:spcPts val="90"/>
              </a:spcBef>
            </a:pPr>
            <a:r>
              <a:rPr sz="1950" spc="35" dirty="0">
                <a:solidFill>
                  <a:srgbClr val="4E7386"/>
                </a:solidFill>
                <a:latin typeface="Tahoma"/>
                <a:cs typeface="Tahoma"/>
              </a:rPr>
              <a:t>FELSEFE</a:t>
            </a:r>
            <a:r>
              <a:rPr sz="1950" spc="-14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50" dirty="0">
                <a:solidFill>
                  <a:srgbClr val="4E7386"/>
                </a:solidFill>
                <a:latin typeface="Tahoma"/>
                <a:cs typeface="Tahoma"/>
              </a:rPr>
              <a:t>GRUBU </a:t>
            </a:r>
            <a:r>
              <a:rPr sz="1950" spc="-59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-470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1950" spc="70" dirty="0">
                <a:solidFill>
                  <a:srgbClr val="4E7386"/>
                </a:solidFill>
                <a:latin typeface="Tahoma"/>
                <a:cs typeface="Tahoma"/>
              </a:rPr>
              <a:t>2</a:t>
            </a:r>
            <a:r>
              <a:rPr sz="1950" spc="-8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5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1950" spc="17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1950" spc="-4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1950" spc="25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3511" y="6993487"/>
            <a:ext cx="1362710" cy="722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9235">
              <a:lnSpc>
                <a:spcPct val="117300"/>
              </a:lnSpc>
              <a:spcBef>
                <a:spcPts val="90"/>
              </a:spcBef>
            </a:pPr>
            <a:r>
              <a:rPr sz="1950" spc="254" dirty="0">
                <a:solidFill>
                  <a:srgbClr val="4E7386"/>
                </a:solidFill>
                <a:latin typeface="Tahoma"/>
                <a:cs typeface="Tahoma"/>
              </a:rPr>
              <a:t>C</a:t>
            </a:r>
            <a:r>
              <a:rPr sz="1950" spc="17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1950" spc="195" dirty="0">
                <a:solidFill>
                  <a:srgbClr val="4E7386"/>
                </a:solidFill>
                <a:latin typeface="Tahoma"/>
                <a:cs typeface="Tahoma"/>
              </a:rPr>
              <a:t>Ğ</a:t>
            </a:r>
            <a:r>
              <a:rPr sz="1950" spc="-4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1950" spc="14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1950" spc="40" dirty="0">
                <a:solidFill>
                  <a:srgbClr val="4E7386"/>
                </a:solidFill>
                <a:latin typeface="Tahoma"/>
                <a:cs typeface="Tahoma"/>
              </a:rPr>
              <a:t>F</a:t>
            </a:r>
            <a:r>
              <a:rPr sz="1950" spc="20" dirty="0">
                <a:solidFill>
                  <a:srgbClr val="4E7386"/>
                </a:solidFill>
                <a:latin typeface="Tahoma"/>
                <a:cs typeface="Tahoma"/>
              </a:rPr>
              <a:t>Y</a:t>
            </a:r>
            <a:r>
              <a:rPr sz="1950" spc="100" dirty="0">
                <a:solidFill>
                  <a:srgbClr val="4E7386"/>
                </a:solidFill>
                <a:latin typeface="Tahoma"/>
                <a:cs typeface="Tahoma"/>
              </a:rPr>
              <a:t>A  </a:t>
            </a:r>
            <a:r>
              <a:rPr sz="1950" spc="-470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1950" spc="-465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1950" spc="-8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5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1950" spc="17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1950" spc="-4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1950" spc="25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3997" y="1956084"/>
            <a:ext cx="904240" cy="722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4615">
              <a:lnSpc>
                <a:spcPct val="117300"/>
              </a:lnSpc>
              <a:spcBef>
                <a:spcPts val="90"/>
              </a:spcBef>
            </a:pPr>
            <a:r>
              <a:rPr sz="1950" spc="-35" dirty="0">
                <a:solidFill>
                  <a:srgbClr val="4E7386"/>
                </a:solidFill>
                <a:latin typeface="Tahoma"/>
                <a:cs typeface="Tahoma"/>
              </a:rPr>
              <a:t>TARİH </a:t>
            </a:r>
            <a:r>
              <a:rPr sz="1950" spc="-30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-470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1950" spc="-465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1950" spc="-8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5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1950" spc="17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1950" spc="-4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1950" spc="25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4614" y="6505426"/>
            <a:ext cx="1568450" cy="722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995" marR="5080" indent="-328930">
              <a:lnSpc>
                <a:spcPct val="117300"/>
              </a:lnSpc>
              <a:spcBef>
                <a:spcPts val="90"/>
              </a:spcBef>
            </a:pPr>
            <a:r>
              <a:rPr sz="1950" spc="55" dirty="0">
                <a:solidFill>
                  <a:srgbClr val="4E7386"/>
                </a:solidFill>
                <a:latin typeface="Tahoma"/>
                <a:cs typeface="Tahoma"/>
              </a:rPr>
              <a:t>D</a:t>
            </a:r>
            <a:r>
              <a:rPr sz="1950" spc="-275" dirty="0">
                <a:solidFill>
                  <a:srgbClr val="4E7386"/>
                </a:solidFill>
                <a:latin typeface="Tahoma"/>
                <a:cs typeface="Tahoma"/>
              </a:rPr>
              <a:t>İ</a:t>
            </a:r>
            <a:r>
              <a:rPr sz="1950" spc="65" dirty="0">
                <a:solidFill>
                  <a:srgbClr val="4E7386"/>
                </a:solidFill>
                <a:latin typeface="Tahoma"/>
                <a:cs typeface="Tahoma"/>
              </a:rPr>
              <a:t>N</a:t>
            </a:r>
            <a:r>
              <a:rPr sz="1950" spc="-8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5" dirty="0">
                <a:solidFill>
                  <a:srgbClr val="4E7386"/>
                </a:solidFill>
                <a:latin typeface="Tahoma"/>
                <a:cs typeface="Tahoma"/>
              </a:rPr>
              <a:t>K</a:t>
            </a:r>
            <a:r>
              <a:rPr sz="1950" spc="20" dirty="0">
                <a:solidFill>
                  <a:srgbClr val="4E7386"/>
                </a:solidFill>
                <a:latin typeface="Tahoma"/>
                <a:cs typeface="Tahoma"/>
              </a:rPr>
              <a:t>Ü</a:t>
            </a:r>
            <a:r>
              <a:rPr sz="1950" spc="65" dirty="0">
                <a:solidFill>
                  <a:srgbClr val="4E7386"/>
                </a:solidFill>
                <a:latin typeface="Tahoma"/>
                <a:cs typeface="Tahoma"/>
              </a:rPr>
              <a:t>L</a:t>
            </a:r>
            <a:r>
              <a:rPr sz="1950" spc="-35" dirty="0">
                <a:solidFill>
                  <a:srgbClr val="4E7386"/>
                </a:solidFill>
                <a:latin typeface="Tahoma"/>
                <a:cs typeface="Tahoma"/>
              </a:rPr>
              <a:t>T</a:t>
            </a:r>
            <a:r>
              <a:rPr sz="1950" spc="20" dirty="0">
                <a:solidFill>
                  <a:srgbClr val="4E7386"/>
                </a:solidFill>
                <a:latin typeface="Tahoma"/>
                <a:cs typeface="Tahoma"/>
              </a:rPr>
              <a:t>Ü</a:t>
            </a:r>
            <a:r>
              <a:rPr sz="1950" spc="-4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1950" spc="15" dirty="0">
                <a:solidFill>
                  <a:srgbClr val="4E7386"/>
                </a:solidFill>
                <a:latin typeface="Tahoma"/>
                <a:cs typeface="Tahoma"/>
              </a:rPr>
              <a:t>Ü  </a:t>
            </a:r>
            <a:r>
              <a:rPr sz="1950" spc="185" dirty="0">
                <a:solidFill>
                  <a:srgbClr val="4E7386"/>
                </a:solidFill>
                <a:latin typeface="Tahoma"/>
                <a:cs typeface="Tahoma"/>
              </a:rPr>
              <a:t>6</a:t>
            </a:r>
            <a:r>
              <a:rPr sz="1950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1950" spc="55" dirty="0">
                <a:solidFill>
                  <a:srgbClr val="4E7386"/>
                </a:solidFill>
                <a:latin typeface="Tahoma"/>
                <a:cs typeface="Tahoma"/>
              </a:rPr>
              <a:t>SORU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02580" y="1712294"/>
            <a:ext cx="5646420" cy="5646420"/>
            <a:chOff x="2202580" y="1712294"/>
            <a:chExt cx="5646420" cy="5646420"/>
          </a:xfrm>
        </p:grpSpPr>
        <p:sp>
          <p:nvSpPr>
            <p:cNvPr id="8" name="object 8"/>
            <p:cNvSpPr/>
            <p:nvPr/>
          </p:nvSpPr>
          <p:spPr>
            <a:xfrm>
              <a:off x="5025634" y="1712294"/>
              <a:ext cx="2823210" cy="3829050"/>
            </a:xfrm>
            <a:custGeom>
              <a:avLst/>
              <a:gdLst/>
              <a:ahLst/>
              <a:cxnLst/>
              <a:rect l="l" t="t" r="r" b="b"/>
              <a:pathLst>
                <a:path w="2823209" h="3829050">
                  <a:moveTo>
                    <a:pt x="2637992" y="3828617"/>
                  </a:moveTo>
                  <a:lnTo>
                    <a:pt x="0" y="2823123"/>
                  </a:lnTo>
                  <a:lnTo>
                    <a:pt x="0" y="0"/>
                  </a:lnTo>
                  <a:lnTo>
                    <a:pt x="42680" y="322"/>
                  </a:lnTo>
                  <a:lnTo>
                    <a:pt x="85340" y="1289"/>
                  </a:lnTo>
                  <a:lnTo>
                    <a:pt x="127981" y="2902"/>
                  </a:lnTo>
                  <a:lnTo>
                    <a:pt x="170603" y="5159"/>
                  </a:lnTo>
                  <a:lnTo>
                    <a:pt x="213185" y="8060"/>
                  </a:lnTo>
                  <a:lnTo>
                    <a:pt x="255709" y="11604"/>
                  </a:lnTo>
                  <a:lnTo>
                    <a:pt x="298174" y="15790"/>
                  </a:lnTo>
                  <a:lnTo>
                    <a:pt x="340581" y="20619"/>
                  </a:lnTo>
                  <a:lnTo>
                    <a:pt x="382911" y="26088"/>
                  </a:lnTo>
                  <a:lnTo>
                    <a:pt x="425143" y="32195"/>
                  </a:lnTo>
                  <a:lnTo>
                    <a:pt x="467278" y="38939"/>
                  </a:lnTo>
                  <a:lnTo>
                    <a:pt x="509316" y="46322"/>
                  </a:lnTo>
                  <a:lnTo>
                    <a:pt x="551237" y="54339"/>
                  </a:lnTo>
                  <a:lnTo>
                    <a:pt x="593023" y="62987"/>
                  </a:lnTo>
                  <a:lnTo>
                    <a:pt x="634673" y="72266"/>
                  </a:lnTo>
                  <a:lnTo>
                    <a:pt x="676188" y="82175"/>
                  </a:lnTo>
                  <a:lnTo>
                    <a:pt x="717549" y="92711"/>
                  </a:lnTo>
                  <a:lnTo>
                    <a:pt x="758736" y="103868"/>
                  </a:lnTo>
                  <a:lnTo>
                    <a:pt x="799749" y="115647"/>
                  </a:lnTo>
                  <a:lnTo>
                    <a:pt x="840590" y="128047"/>
                  </a:lnTo>
                  <a:lnTo>
                    <a:pt x="881238" y="141063"/>
                  </a:lnTo>
                  <a:lnTo>
                    <a:pt x="921675" y="154689"/>
                  </a:lnTo>
                  <a:lnTo>
                    <a:pt x="961902" y="168924"/>
                  </a:lnTo>
                  <a:lnTo>
                    <a:pt x="1001918" y="183770"/>
                  </a:lnTo>
                  <a:lnTo>
                    <a:pt x="1041706" y="199218"/>
                  </a:lnTo>
                  <a:lnTo>
                    <a:pt x="1081246" y="215263"/>
                  </a:lnTo>
                  <a:lnTo>
                    <a:pt x="1120539" y="231903"/>
                  </a:lnTo>
                  <a:lnTo>
                    <a:pt x="1159585" y="249140"/>
                  </a:lnTo>
                  <a:lnTo>
                    <a:pt x="1198366" y="266965"/>
                  </a:lnTo>
                  <a:lnTo>
                    <a:pt x="1236864" y="285369"/>
                  </a:lnTo>
                  <a:lnTo>
                    <a:pt x="1275080" y="304354"/>
                  </a:lnTo>
                  <a:lnTo>
                    <a:pt x="1313013" y="323919"/>
                  </a:lnTo>
                  <a:lnTo>
                    <a:pt x="1350646" y="344054"/>
                  </a:lnTo>
                  <a:lnTo>
                    <a:pt x="1387961" y="364752"/>
                  </a:lnTo>
                  <a:lnTo>
                    <a:pt x="1424960" y="386011"/>
                  </a:lnTo>
                  <a:lnTo>
                    <a:pt x="1461641" y="407832"/>
                  </a:lnTo>
                  <a:lnTo>
                    <a:pt x="1497989" y="430205"/>
                  </a:lnTo>
                  <a:lnTo>
                    <a:pt x="1533985" y="453120"/>
                  </a:lnTo>
                  <a:lnTo>
                    <a:pt x="1569631" y="476576"/>
                  </a:lnTo>
                  <a:lnTo>
                    <a:pt x="1604926" y="500574"/>
                  </a:lnTo>
                  <a:lnTo>
                    <a:pt x="1639855" y="525103"/>
                  </a:lnTo>
                  <a:lnTo>
                    <a:pt x="1674402" y="550151"/>
                  </a:lnTo>
                  <a:lnTo>
                    <a:pt x="1708565" y="575718"/>
                  </a:lnTo>
                  <a:lnTo>
                    <a:pt x="1742346" y="601805"/>
                  </a:lnTo>
                  <a:lnTo>
                    <a:pt x="1775729" y="628400"/>
                  </a:lnTo>
                  <a:lnTo>
                    <a:pt x="1808699" y="655490"/>
                  </a:lnTo>
                  <a:lnTo>
                    <a:pt x="1841255" y="683075"/>
                  </a:lnTo>
                  <a:lnTo>
                    <a:pt x="1873397" y="711156"/>
                  </a:lnTo>
                  <a:lnTo>
                    <a:pt x="1905112" y="739719"/>
                  </a:lnTo>
                  <a:lnTo>
                    <a:pt x="1936384" y="768752"/>
                  </a:lnTo>
                  <a:lnTo>
                    <a:pt x="1967214" y="798254"/>
                  </a:lnTo>
                  <a:lnTo>
                    <a:pt x="1997601" y="828226"/>
                  </a:lnTo>
                  <a:lnTo>
                    <a:pt x="2027532" y="858654"/>
                  </a:lnTo>
                  <a:lnTo>
                    <a:pt x="2056992" y="889523"/>
                  </a:lnTo>
                  <a:lnTo>
                    <a:pt x="2085982" y="920835"/>
                  </a:lnTo>
                  <a:lnTo>
                    <a:pt x="2114502" y="952588"/>
                  </a:lnTo>
                  <a:lnTo>
                    <a:pt x="2142540" y="984769"/>
                  </a:lnTo>
                  <a:lnTo>
                    <a:pt x="2170081" y="1017363"/>
                  </a:lnTo>
                  <a:lnTo>
                    <a:pt x="2197126" y="1050369"/>
                  </a:lnTo>
                  <a:lnTo>
                    <a:pt x="2223675" y="1083788"/>
                  </a:lnTo>
                  <a:lnTo>
                    <a:pt x="2249717" y="1117604"/>
                  </a:lnTo>
                  <a:lnTo>
                    <a:pt x="2275238" y="1151802"/>
                  </a:lnTo>
                  <a:lnTo>
                    <a:pt x="2300240" y="1186382"/>
                  </a:lnTo>
                  <a:lnTo>
                    <a:pt x="2324721" y="1221344"/>
                  </a:lnTo>
                  <a:lnTo>
                    <a:pt x="2348671" y="1256672"/>
                  </a:lnTo>
                  <a:lnTo>
                    <a:pt x="2372079" y="1292350"/>
                  </a:lnTo>
                  <a:lnTo>
                    <a:pt x="2394945" y="1328378"/>
                  </a:lnTo>
                  <a:lnTo>
                    <a:pt x="2417268" y="1364756"/>
                  </a:lnTo>
                  <a:lnTo>
                    <a:pt x="2439040" y="1401467"/>
                  </a:lnTo>
                  <a:lnTo>
                    <a:pt x="2460249" y="1438494"/>
                  </a:lnTo>
                  <a:lnTo>
                    <a:pt x="2480896" y="1475838"/>
                  </a:lnTo>
                  <a:lnTo>
                    <a:pt x="2500980" y="1513498"/>
                  </a:lnTo>
                  <a:lnTo>
                    <a:pt x="2520494" y="1551457"/>
                  </a:lnTo>
                  <a:lnTo>
                    <a:pt x="2539427" y="1589699"/>
                  </a:lnTo>
                  <a:lnTo>
                    <a:pt x="2557779" y="1628222"/>
                  </a:lnTo>
                  <a:lnTo>
                    <a:pt x="2575551" y="1667027"/>
                  </a:lnTo>
                  <a:lnTo>
                    <a:pt x="2592735" y="1706096"/>
                  </a:lnTo>
                  <a:lnTo>
                    <a:pt x="2609322" y="1745412"/>
                  </a:lnTo>
                  <a:lnTo>
                    <a:pt x="2625313" y="1784974"/>
                  </a:lnTo>
                  <a:lnTo>
                    <a:pt x="2640707" y="1824782"/>
                  </a:lnTo>
                  <a:lnTo>
                    <a:pt x="2655499" y="1864818"/>
                  </a:lnTo>
                  <a:lnTo>
                    <a:pt x="2669680" y="1905064"/>
                  </a:lnTo>
                  <a:lnTo>
                    <a:pt x="2683251" y="1945520"/>
                  </a:lnTo>
                  <a:lnTo>
                    <a:pt x="2696212" y="1986186"/>
                  </a:lnTo>
                  <a:lnTo>
                    <a:pt x="2708556" y="2027043"/>
                  </a:lnTo>
                  <a:lnTo>
                    <a:pt x="2720279" y="2068072"/>
                  </a:lnTo>
                  <a:lnTo>
                    <a:pt x="2731381" y="2109274"/>
                  </a:lnTo>
                  <a:lnTo>
                    <a:pt x="2741860" y="2150649"/>
                  </a:lnTo>
                  <a:lnTo>
                    <a:pt x="2751713" y="2192177"/>
                  </a:lnTo>
                  <a:lnTo>
                    <a:pt x="2760936" y="2233840"/>
                  </a:lnTo>
                  <a:lnTo>
                    <a:pt x="2769527" y="2275638"/>
                  </a:lnTo>
                  <a:lnTo>
                    <a:pt x="2777487" y="2317570"/>
                  </a:lnTo>
                  <a:lnTo>
                    <a:pt x="2784813" y="2359618"/>
                  </a:lnTo>
                  <a:lnTo>
                    <a:pt x="2791501" y="2401762"/>
                  </a:lnTo>
                  <a:lnTo>
                    <a:pt x="2797551" y="2444002"/>
                  </a:lnTo>
                  <a:lnTo>
                    <a:pt x="2802962" y="2486339"/>
                  </a:lnTo>
                  <a:lnTo>
                    <a:pt x="2807734" y="2528752"/>
                  </a:lnTo>
                  <a:lnTo>
                    <a:pt x="2811862" y="2571224"/>
                  </a:lnTo>
                  <a:lnTo>
                    <a:pt x="2815348" y="2613752"/>
                  </a:lnTo>
                  <a:lnTo>
                    <a:pt x="2818192" y="2656339"/>
                  </a:lnTo>
                  <a:lnTo>
                    <a:pt x="2820391" y="2698963"/>
                  </a:lnTo>
                  <a:lnTo>
                    <a:pt x="2821945" y="2741606"/>
                  </a:lnTo>
                  <a:lnTo>
                    <a:pt x="2822855" y="2784268"/>
                  </a:lnTo>
                  <a:lnTo>
                    <a:pt x="2823120" y="2826948"/>
                  </a:lnTo>
                  <a:lnTo>
                    <a:pt x="2822739" y="2869628"/>
                  </a:lnTo>
                  <a:lnTo>
                    <a:pt x="2821714" y="2912287"/>
                  </a:lnTo>
                  <a:lnTo>
                    <a:pt x="2820044" y="2954926"/>
                  </a:lnTo>
                  <a:lnTo>
                    <a:pt x="2817729" y="2997544"/>
                  </a:lnTo>
                  <a:lnTo>
                    <a:pt x="2814770" y="3040123"/>
                  </a:lnTo>
                  <a:lnTo>
                    <a:pt x="2811169" y="3082642"/>
                  </a:lnTo>
                  <a:lnTo>
                    <a:pt x="2806925" y="3125102"/>
                  </a:lnTo>
                  <a:lnTo>
                    <a:pt x="2802039" y="3167502"/>
                  </a:lnTo>
                  <a:lnTo>
                    <a:pt x="2796513" y="3209824"/>
                  </a:lnTo>
                  <a:lnTo>
                    <a:pt x="2790349" y="3252048"/>
                  </a:lnTo>
                  <a:lnTo>
                    <a:pt x="2783547" y="3294174"/>
                  </a:lnTo>
                  <a:lnTo>
                    <a:pt x="2776108" y="3336202"/>
                  </a:lnTo>
                  <a:lnTo>
                    <a:pt x="2768034" y="3378112"/>
                  </a:lnTo>
                  <a:lnTo>
                    <a:pt x="2759330" y="3419887"/>
                  </a:lnTo>
                  <a:lnTo>
                    <a:pt x="2749995" y="3461524"/>
                  </a:lnTo>
                  <a:lnTo>
                    <a:pt x="2740029" y="3503026"/>
                  </a:lnTo>
                  <a:lnTo>
                    <a:pt x="2729437" y="3544372"/>
                  </a:lnTo>
                  <a:lnTo>
                    <a:pt x="2718224" y="3585544"/>
                  </a:lnTo>
                  <a:lnTo>
                    <a:pt x="2706390" y="3626541"/>
                  </a:lnTo>
                  <a:lnTo>
                    <a:pt x="2693934" y="3667365"/>
                  </a:lnTo>
                  <a:lnTo>
                    <a:pt x="2680863" y="3707995"/>
                  </a:lnTo>
                  <a:lnTo>
                    <a:pt x="2667182" y="3748414"/>
                  </a:lnTo>
                  <a:lnTo>
                    <a:pt x="2652892" y="3788621"/>
                  </a:lnTo>
                  <a:lnTo>
                    <a:pt x="2637992" y="3828617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5634" y="4535417"/>
              <a:ext cx="2685415" cy="2725420"/>
            </a:xfrm>
            <a:custGeom>
              <a:avLst/>
              <a:gdLst/>
              <a:ahLst/>
              <a:cxnLst/>
              <a:rect l="l" t="t" r="r" b="b"/>
              <a:pathLst>
                <a:path w="2685415" h="2725420">
                  <a:moveTo>
                    <a:pt x="737111" y="2725195"/>
                  </a:moveTo>
                  <a:lnTo>
                    <a:pt x="0" y="0"/>
                  </a:lnTo>
                  <a:lnTo>
                    <a:pt x="2684949" y="872393"/>
                  </a:lnTo>
                  <a:lnTo>
                    <a:pt x="2671097" y="913928"/>
                  </a:lnTo>
                  <a:lnTo>
                    <a:pt x="2656606" y="955234"/>
                  </a:lnTo>
                  <a:lnTo>
                    <a:pt x="2641475" y="996309"/>
                  </a:lnTo>
                  <a:lnTo>
                    <a:pt x="2625706" y="1037155"/>
                  </a:lnTo>
                  <a:lnTo>
                    <a:pt x="2609305" y="1077752"/>
                  </a:lnTo>
                  <a:lnTo>
                    <a:pt x="2592281" y="1118080"/>
                  </a:lnTo>
                  <a:lnTo>
                    <a:pt x="2574634" y="1158138"/>
                  </a:lnTo>
                  <a:lnTo>
                    <a:pt x="2556363" y="1197928"/>
                  </a:lnTo>
                  <a:lnTo>
                    <a:pt x="2537477" y="1237430"/>
                  </a:lnTo>
                  <a:lnTo>
                    <a:pt x="2517986" y="1276625"/>
                  </a:lnTo>
                  <a:lnTo>
                    <a:pt x="2497889" y="1315512"/>
                  </a:lnTo>
                  <a:lnTo>
                    <a:pt x="2477187" y="1354093"/>
                  </a:lnTo>
                  <a:lnTo>
                    <a:pt x="2455889" y="1392348"/>
                  </a:lnTo>
                  <a:lnTo>
                    <a:pt x="2434006" y="1430259"/>
                  </a:lnTo>
                  <a:lnTo>
                    <a:pt x="2411537" y="1467826"/>
                  </a:lnTo>
                  <a:lnTo>
                    <a:pt x="2388482" y="1505050"/>
                  </a:lnTo>
                  <a:lnTo>
                    <a:pt x="2364853" y="1541911"/>
                  </a:lnTo>
                  <a:lnTo>
                    <a:pt x="2340662" y="1578393"/>
                  </a:lnTo>
                  <a:lnTo>
                    <a:pt x="2315907" y="1614495"/>
                  </a:lnTo>
                  <a:lnTo>
                    <a:pt x="2290590" y="1650218"/>
                  </a:lnTo>
                  <a:lnTo>
                    <a:pt x="2264722" y="1685543"/>
                  </a:lnTo>
                  <a:lnTo>
                    <a:pt x="2238316" y="1720455"/>
                  </a:lnTo>
                  <a:lnTo>
                    <a:pt x="2211371" y="1754953"/>
                  </a:lnTo>
                  <a:lnTo>
                    <a:pt x="2183887" y="1789037"/>
                  </a:lnTo>
                  <a:lnTo>
                    <a:pt x="2155879" y="1822692"/>
                  </a:lnTo>
                  <a:lnTo>
                    <a:pt x="2127359" y="1855900"/>
                  </a:lnTo>
                  <a:lnTo>
                    <a:pt x="2098328" y="1888661"/>
                  </a:lnTo>
                  <a:lnTo>
                    <a:pt x="2068785" y="1920977"/>
                  </a:lnTo>
                  <a:lnTo>
                    <a:pt x="2038744" y="1952830"/>
                  </a:lnTo>
                  <a:lnTo>
                    <a:pt x="2008221" y="1984206"/>
                  </a:lnTo>
                  <a:lnTo>
                    <a:pt x="1977214" y="2015105"/>
                  </a:lnTo>
                  <a:lnTo>
                    <a:pt x="1945724" y="2045526"/>
                  </a:lnTo>
                  <a:lnTo>
                    <a:pt x="1913767" y="2075456"/>
                  </a:lnTo>
                  <a:lnTo>
                    <a:pt x="1881357" y="2104880"/>
                  </a:lnTo>
                  <a:lnTo>
                    <a:pt x="1848495" y="2133797"/>
                  </a:lnTo>
                  <a:lnTo>
                    <a:pt x="1815180" y="2162208"/>
                  </a:lnTo>
                  <a:lnTo>
                    <a:pt x="1781429" y="2190099"/>
                  </a:lnTo>
                  <a:lnTo>
                    <a:pt x="1747258" y="2217457"/>
                  </a:lnTo>
                  <a:lnTo>
                    <a:pt x="1712666" y="2244281"/>
                  </a:lnTo>
                  <a:lnTo>
                    <a:pt x="1677654" y="2270572"/>
                  </a:lnTo>
                  <a:lnTo>
                    <a:pt x="1642238" y="2296318"/>
                  </a:lnTo>
                  <a:lnTo>
                    <a:pt x="1606437" y="2321505"/>
                  </a:lnTo>
                  <a:lnTo>
                    <a:pt x="1570249" y="2346133"/>
                  </a:lnTo>
                  <a:lnTo>
                    <a:pt x="1533674" y="2370204"/>
                  </a:lnTo>
                  <a:lnTo>
                    <a:pt x="1496731" y="2393704"/>
                  </a:lnTo>
                  <a:lnTo>
                    <a:pt x="1459437" y="2416623"/>
                  </a:lnTo>
                  <a:lnTo>
                    <a:pt x="1421791" y="2438961"/>
                  </a:lnTo>
                  <a:lnTo>
                    <a:pt x="1383795" y="2460718"/>
                  </a:lnTo>
                  <a:lnTo>
                    <a:pt x="1345466" y="2481883"/>
                  </a:lnTo>
                  <a:lnTo>
                    <a:pt x="1306823" y="2502446"/>
                  </a:lnTo>
                  <a:lnTo>
                    <a:pt x="1267865" y="2522408"/>
                  </a:lnTo>
                  <a:lnTo>
                    <a:pt x="1228594" y="2541767"/>
                  </a:lnTo>
                  <a:lnTo>
                    <a:pt x="1189026" y="2560516"/>
                  </a:lnTo>
                  <a:lnTo>
                    <a:pt x="1149183" y="2578644"/>
                  </a:lnTo>
                  <a:lnTo>
                    <a:pt x="1109063" y="2596152"/>
                  </a:lnTo>
                  <a:lnTo>
                    <a:pt x="1068666" y="2613039"/>
                  </a:lnTo>
                  <a:lnTo>
                    <a:pt x="1028013" y="2629299"/>
                  </a:lnTo>
                  <a:lnTo>
                    <a:pt x="987122" y="2644923"/>
                  </a:lnTo>
                  <a:lnTo>
                    <a:pt x="945994" y="2659910"/>
                  </a:lnTo>
                  <a:lnTo>
                    <a:pt x="904629" y="2674262"/>
                  </a:lnTo>
                  <a:lnTo>
                    <a:pt x="863046" y="2687970"/>
                  </a:lnTo>
                  <a:lnTo>
                    <a:pt x="821265" y="2701028"/>
                  </a:lnTo>
                  <a:lnTo>
                    <a:pt x="779287" y="2713436"/>
                  </a:lnTo>
                  <a:lnTo>
                    <a:pt x="737111" y="2725195"/>
                  </a:lnTo>
                  <a:close/>
                </a:path>
              </a:pathLst>
            </a:custGeom>
            <a:solidFill>
              <a:srgbClr val="7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8680" y="4535417"/>
              <a:ext cx="3679825" cy="2823210"/>
            </a:xfrm>
            <a:custGeom>
              <a:avLst/>
              <a:gdLst/>
              <a:ahLst/>
              <a:cxnLst/>
              <a:rect l="l" t="t" r="r" b="b"/>
              <a:pathLst>
                <a:path w="3679825" h="2823209">
                  <a:moveTo>
                    <a:pt x="2831195" y="2823019"/>
                  </a:moveTo>
                  <a:lnTo>
                    <a:pt x="2752774" y="2822603"/>
                  </a:lnTo>
                  <a:lnTo>
                    <a:pt x="2674395" y="2820009"/>
                  </a:lnTo>
                  <a:lnTo>
                    <a:pt x="2596118" y="2815239"/>
                  </a:lnTo>
                  <a:lnTo>
                    <a:pt x="2518004" y="2808297"/>
                  </a:lnTo>
                  <a:lnTo>
                    <a:pt x="2440113" y="2799187"/>
                  </a:lnTo>
                  <a:lnTo>
                    <a:pt x="2362505" y="2787919"/>
                  </a:lnTo>
                  <a:lnTo>
                    <a:pt x="2285240" y="2774498"/>
                  </a:lnTo>
                  <a:lnTo>
                    <a:pt x="2208378" y="2758937"/>
                  </a:lnTo>
                  <a:lnTo>
                    <a:pt x="2131977" y="2741246"/>
                  </a:lnTo>
                  <a:lnTo>
                    <a:pt x="2056097" y="2721441"/>
                  </a:lnTo>
                  <a:lnTo>
                    <a:pt x="1980797" y="2699535"/>
                  </a:lnTo>
                  <a:lnTo>
                    <a:pt x="1906134" y="2675547"/>
                  </a:lnTo>
                  <a:lnTo>
                    <a:pt x="1832167" y="2649493"/>
                  </a:lnTo>
                  <a:lnTo>
                    <a:pt x="1758951" y="2621396"/>
                  </a:lnTo>
                  <a:lnTo>
                    <a:pt x="1686544" y="2591275"/>
                  </a:lnTo>
                  <a:lnTo>
                    <a:pt x="1615002" y="2559156"/>
                  </a:lnTo>
                  <a:lnTo>
                    <a:pt x="1544379" y="2525061"/>
                  </a:lnTo>
                  <a:lnTo>
                    <a:pt x="1474731" y="2489018"/>
                  </a:lnTo>
                  <a:lnTo>
                    <a:pt x="1406111" y="2451054"/>
                  </a:lnTo>
                  <a:lnTo>
                    <a:pt x="1338571" y="2411198"/>
                  </a:lnTo>
                  <a:lnTo>
                    <a:pt x="1272165" y="2369483"/>
                  </a:lnTo>
                  <a:lnTo>
                    <a:pt x="1206943" y="2325939"/>
                  </a:lnTo>
                  <a:lnTo>
                    <a:pt x="1142956" y="2280600"/>
                  </a:lnTo>
                  <a:lnTo>
                    <a:pt x="1080252" y="2233501"/>
                  </a:lnTo>
                  <a:lnTo>
                    <a:pt x="1018881" y="2184679"/>
                  </a:lnTo>
                  <a:lnTo>
                    <a:pt x="958890" y="2134171"/>
                  </a:lnTo>
                  <a:lnTo>
                    <a:pt x="900325" y="2082016"/>
                  </a:lnTo>
                  <a:lnTo>
                    <a:pt x="843231" y="2028255"/>
                  </a:lnTo>
                  <a:lnTo>
                    <a:pt x="787652" y="1972928"/>
                  </a:lnTo>
                  <a:lnTo>
                    <a:pt x="733632" y="1916079"/>
                  </a:lnTo>
                  <a:lnTo>
                    <a:pt x="681211" y="1857752"/>
                  </a:lnTo>
                  <a:lnTo>
                    <a:pt x="630431" y="1797991"/>
                  </a:lnTo>
                  <a:lnTo>
                    <a:pt x="581330" y="1736842"/>
                  </a:lnTo>
                  <a:lnTo>
                    <a:pt x="533946" y="1674354"/>
                  </a:lnTo>
                  <a:lnTo>
                    <a:pt x="488317" y="1610574"/>
                  </a:lnTo>
                  <a:lnTo>
                    <a:pt x="444477" y="1545551"/>
                  </a:lnTo>
                  <a:lnTo>
                    <a:pt x="402459" y="1479335"/>
                  </a:lnTo>
                  <a:lnTo>
                    <a:pt x="362297" y="1411977"/>
                  </a:lnTo>
                  <a:lnTo>
                    <a:pt x="324022" y="1343531"/>
                  </a:lnTo>
                  <a:lnTo>
                    <a:pt x="287662" y="1274047"/>
                  </a:lnTo>
                  <a:lnTo>
                    <a:pt x="253247" y="1203580"/>
                  </a:lnTo>
                  <a:lnTo>
                    <a:pt x="220801" y="1132185"/>
                  </a:lnTo>
                  <a:lnTo>
                    <a:pt x="190352" y="1059917"/>
                  </a:lnTo>
                  <a:lnTo>
                    <a:pt x="161921" y="986829"/>
                  </a:lnTo>
                  <a:lnTo>
                    <a:pt x="135532" y="912981"/>
                  </a:lnTo>
                  <a:lnTo>
                    <a:pt x="111204" y="838428"/>
                  </a:lnTo>
                  <a:lnTo>
                    <a:pt x="88956" y="763228"/>
                  </a:lnTo>
                  <a:lnTo>
                    <a:pt x="68806" y="687439"/>
                  </a:lnTo>
                  <a:lnTo>
                    <a:pt x="50768" y="611120"/>
                  </a:lnTo>
                  <a:lnTo>
                    <a:pt x="34857" y="534329"/>
                  </a:lnTo>
                  <a:lnTo>
                    <a:pt x="21085" y="457126"/>
                  </a:lnTo>
                  <a:lnTo>
                    <a:pt x="9463" y="379570"/>
                  </a:lnTo>
                  <a:lnTo>
                    <a:pt x="0" y="301721"/>
                  </a:lnTo>
                  <a:lnTo>
                    <a:pt x="2806953" y="0"/>
                  </a:lnTo>
                  <a:lnTo>
                    <a:pt x="3679347" y="2684949"/>
                  </a:lnTo>
                  <a:lnTo>
                    <a:pt x="3604434" y="2708145"/>
                  </a:lnTo>
                  <a:lnTo>
                    <a:pt x="3528905" y="2729250"/>
                  </a:lnTo>
                  <a:lnTo>
                    <a:pt x="3452820" y="2748250"/>
                  </a:lnTo>
                  <a:lnTo>
                    <a:pt x="3376236" y="2765129"/>
                  </a:lnTo>
                  <a:lnTo>
                    <a:pt x="3299213" y="2779875"/>
                  </a:lnTo>
                  <a:lnTo>
                    <a:pt x="3221810" y="2792475"/>
                  </a:lnTo>
                  <a:lnTo>
                    <a:pt x="3144087" y="2802921"/>
                  </a:lnTo>
                  <a:lnTo>
                    <a:pt x="3066103" y="2811203"/>
                  </a:lnTo>
                  <a:lnTo>
                    <a:pt x="2987920" y="2817317"/>
                  </a:lnTo>
                  <a:lnTo>
                    <a:pt x="2909597" y="2821256"/>
                  </a:lnTo>
                  <a:lnTo>
                    <a:pt x="2831195" y="2823019"/>
                  </a:lnTo>
                  <a:close/>
                </a:path>
              </a:pathLst>
            </a:custGeom>
            <a:solidFill>
              <a:srgbClr val="ACB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2580" y="1712294"/>
              <a:ext cx="2823210" cy="3265170"/>
            </a:xfrm>
            <a:custGeom>
              <a:avLst/>
              <a:gdLst/>
              <a:ahLst/>
              <a:cxnLst/>
              <a:rect l="l" t="t" r="r" b="b"/>
              <a:pathLst>
                <a:path w="2823210" h="3265170">
                  <a:moveTo>
                    <a:pt x="34687" y="3264757"/>
                  </a:moveTo>
                  <a:lnTo>
                    <a:pt x="23788" y="3189321"/>
                  </a:lnTo>
                  <a:lnTo>
                    <a:pt x="14929" y="3113619"/>
                  </a:lnTo>
                  <a:lnTo>
                    <a:pt x="8117" y="3037705"/>
                  </a:lnTo>
                  <a:lnTo>
                    <a:pt x="3356" y="2961635"/>
                  </a:lnTo>
                  <a:lnTo>
                    <a:pt x="649" y="2885465"/>
                  </a:lnTo>
                  <a:lnTo>
                    <a:pt x="0" y="2809249"/>
                  </a:lnTo>
                  <a:lnTo>
                    <a:pt x="1407" y="2733043"/>
                  </a:lnTo>
                  <a:lnTo>
                    <a:pt x="4871" y="2656904"/>
                  </a:lnTo>
                  <a:lnTo>
                    <a:pt x="10388" y="2580885"/>
                  </a:lnTo>
                  <a:lnTo>
                    <a:pt x="17955" y="2505043"/>
                  </a:lnTo>
                  <a:lnTo>
                    <a:pt x="27566" y="2429433"/>
                  </a:lnTo>
                  <a:lnTo>
                    <a:pt x="39214" y="2354111"/>
                  </a:lnTo>
                  <a:lnTo>
                    <a:pt x="52891" y="2279130"/>
                  </a:lnTo>
                  <a:lnTo>
                    <a:pt x="68586" y="2204546"/>
                  </a:lnTo>
                  <a:lnTo>
                    <a:pt x="86289" y="2130413"/>
                  </a:lnTo>
                  <a:lnTo>
                    <a:pt x="105986" y="2056785"/>
                  </a:lnTo>
                  <a:lnTo>
                    <a:pt x="127662" y="1983715"/>
                  </a:lnTo>
                  <a:lnTo>
                    <a:pt x="151304" y="1911258"/>
                  </a:lnTo>
                  <a:lnTo>
                    <a:pt x="176891" y="1839465"/>
                  </a:lnTo>
                  <a:lnTo>
                    <a:pt x="204408" y="1768389"/>
                  </a:lnTo>
                  <a:lnTo>
                    <a:pt x="233832" y="1698082"/>
                  </a:lnTo>
                  <a:lnTo>
                    <a:pt x="265144" y="1628595"/>
                  </a:lnTo>
                  <a:lnTo>
                    <a:pt x="298319" y="1559979"/>
                  </a:lnTo>
                  <a:lnTo>
                    <a:pt x="333334" y="1492284"/>
                  </a:lnTo>
                  <a:lnTo>
                    <a:pt x="370163" y="1425558"/>
                  </a:lnTo>
                  <a:lnTo>
                    <a:pt x="408780" y="1359851"/>
                  </a:lnTo>
                  <a:lnTo>
                    <a:pt x="449156" y="1295211"/>
                  </a:lnTo>
                  <a:lnTo>
                    <a:pt x="491262" y="1231684"/>
                  </a:lnTo>
                  <a:lnTo>
                    <a:pt x="535067" y="1169318"/>
                  </a:lnTo>
                  <a:lnTo>
                    <a:pt x="580540" y="1108157"/>
                  </a:lnTo>
                  <a:lnTo>
                    <a:pt x="627646" y="1048245"/>
                  </a:lnTo>
                  <a:lnTo>
                    <a:pt x="676352" y="989628"/>
                  </a:lnTo>
                  <a:lnTo>
                    <a:pt x="726623" y="932347"/>
                  </a:lnTo>
                  <a:lnTo>
                    <a:pt x="778421" y="876444"/>
                  </a:lnTo>
                  <a:lnTo>
                    <a:pt x="831709" y="821959"/>
                  </a:lnTo>
                  <a:lnTo>
                    <a:pt x="886448" y="768934"/>
                  </a:lnTo>
                  <a:lnTo>
                    <a:pt x="942599" y="717405"/>
                  </a:lnTo>
                  <a:lnTo>
                    <a:pt x="1000119" y="667412"/>
                  </a:lnTo>
                  <a:lnTo>
                    <a:pt x="1058968" y="618989"/>
                  </a:lnTo>
                  <a:lnTo>
                    <a:pt x="1119103" y="572173"/>
                  </a:lnTo>
                  <a:lnTo>
                    <a:pt x="1180479" y="526998"/>
                  </a:lnTo>
                  <a:lnTo>
                    <a:pt x="1243052" y="483496"/>
                  </a:lnTo>
                  <a:lnTo>
                    <a:pt x="1306776" y="441699"/>
                  </a:lnTo>
                  <a:lnTo>
                    <a:pt x="1371605" y="401638"/>
                  </a:lnTo>
                  <a:lnTo>
                    <a:pt x="1437492" y="363342"/>
                  </a:lnTo>
                  <a:lnTo>
                    <a:pt x="1504388" y="326839"/>
                  </a:lnTo>
                  <a:lnTo>
                    <a:pt x="1572246" y="292154"/>
                  </a:lnTo>
                  <a:lnTo>
                    <a:pt x="1641014" y="259315"/>
                  </a:lnTo>
                  <a:lnTo>
                    <a:pt x="1710644" y="228344"/>
                  </a:lnTo>
                  <a:lnTo>
                    <a:pt x="1781084" y="199265"/>
                  </a:lnTo>
                  <a:lnTo>
                    <a:pt x="1852284" y="172098"/>
                  </a:lnTo>
                  <a:lnTo>
                    <a:pt x="1924191" y="146863"/>
                  </a:lnTo>
                  <a:lnTo>
                    <a:pt x="1996753" y="123578"/>
                  </a:lnTo>
                  <a:lnTo>
                    <a:pt x="2069917" y="102261"/>
                  </a:lnTo>
                  <a:lnTo>
                    <a:pt x="2143629" y="82927"/>
                  </a:lnTo>
                  <a:lnTo>
                    <a:pt x="2217837" y="65590"/>
                  </a:lnTo>
                  <a:lnTo>
                    <a:pt x="2292486" y="50263"/>
                  </a:lnTo>
                  <a:lnTo>
                    <a:pt x="2367521" y="36957"/>
                  </a:lnTo>
                  <a:lnTo>
                    <a:pt x="2442887" y="25682"/>
                  </a:lnTo>
                  <a:lnTo>
                    <a:pt x="2518531" y="16445"/>
                  </a:lnTo>
                  <a:lnTo>
                    <a:pt x="2594397" y="9254"/>
                  </a:lnTo>
                  <a:lnTo>
                    <a:pt x="2670428" y="4114"/>
                  </a:lnTo>
                  <a:lnTo>
                    <a:pt x="2746572" y="1028"/>
                  </a:lnTo>
                  <a:lnTo>
                    <a:pt x="2822771" y="0"/>
                  </a:lnTo>
                  <a:lnTo>
                    <a:pt x="2823053" y="2823123"/>
                  </a:lnTo>
                  <a:lnTo>
                    <a:pt x="34687" y="3264757"/>
                  </a:lnTo>
                  <a:close/>
                </a:path>
              </a:pathLst>
            </a:custGeom>
            <a:solidFill>
              <a:srgbClr val="D8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5634" y="1712294"/>
              <a:ext cx="635" cy="2823210"/>
            </a:xfrm>
            <a:custGeom>
              <a:avLst/>
              <a:gdLst/>
              <a:ahLst/>
              <a:cxnLst/>
              <a:rect l="l" t="t" r="r" b="b"/>
              <a:pathLst>
                <a:path w="635" h="2823210">
                  <a:moveTo>
                    <a:pt x="0" y="2823123"/>
                  </a:moveTo>
                  <a:lnTo>
                    <a:pt x="0" y="0"/>
                  </a:lnTo>
                  <a:lnTo>
                    <a:pt x="282" y="0"/>
                  </a:lnTo>
                  <a:lnTo>
                    <a:pt x="0" y="2823123"/>
                  </a:lnTo>
                  <a:close/>
                </a:path>
              </a:pathLst>
            </a:custGeom>
            <a:solidFill>
              <a:srgbClr val="F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494521" y="0"/>
            <a:ext cx="285750" cy="5459730"/>
          </a:xfrm>
          <a:custGeom>
            <a:avLst/>
            <a:gdLst/>
            <a:ahLst/>
            <a:cxnLst/>
            <a:rect l="l" t="t" r="r" b="b"/>
            <a:pathLst>
              <a:path w="285750" h="5459730">
                <a:moveTo>
                  <a:pt x="0" y="5459241"/>
                </a:moveTo>
                <a:lnTo>
                  <a:pt x="0" y="0"/>
                </a:lnTo>
                <a:lnTo>
                  <a:pt x="285750" y="0"/>
                </a:lnTo>
                <a:lnTo>
                  <a:pt x="285750" y="5459241"/>
                </a:lnTo>
                <a:lnTo>
                  <a:pt x="0" y="5459241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4664" y="5428289"/>
            <a:ext cx="4367695" cy="41021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41291" y="971613"/>
            <a:ext cx="604266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220" dirty="0">
                <a:solidFill>
                  <a:srgbClr val="4E7386"/>
                </a:solidFill>
                <a:latin typeface="Verdana"/>
                <a:cs typeface="Verdana"/>
              </a:rPr>
              <a:t>AYT </a:t>
            </a:r>
            <a:r>
              <a:rPr b="1" spc="-215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b="1" spc="-265" dirty="0">
                <a:solidFill>
                  <a:srgbClr val="4E7386"/>
                </a:solidFill>
                <a:latin typeface="Verdana"/>
                <a:cs typeface="Verdana"/>
              </a:rPr>
              <a:t>SOSYAL </a:t>
            </a:r>
            <a:r>
              <a:rPr b="1" spc="-260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b="1" spc="50" dirty="0">
                <a:solidFill>
                  <a:srgbClr val="4E7386"/>
                </a:solidFill>
                <a:latin typeface="Verdana"/>
                <a:cs typeface="Verdana"/>
              </a:rPr>
              <a:t>B</a:t>
            </a:r>
            <a:r>
              <a:rPr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b="1" spc="-225" dirty="0">
                <a:solidFill>
                  <a:srgbClr val="4E7386"/>
                </a:solidFill>
                <a:latin typeface="Verdana"/>
                <a:cs typeface="Verdana"/>
              </a:rPr>
              <a:t>L</a:t>
            </a:r>
            <a:r>
              <a:rPr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b="1" spc="45" dirty="0">
                <a:solidFill>
                  <a:srgbClr val="4E7386"/>
                </a:solidFill>
                <a:latin typeface="Verdana"/>
                <a:cs typeface="Verdana"/>
              </a:rPr>
              <a:t>M</a:t>
            </a:r>
            <a:r>
              <a:rPr b="1" spc="-225" dirty="0">
                <a:solidFill>
                  <a:srgbClr val="4E7386"/>
                </a:solidFill>
                <a:latin typeface="Verdana"/>
                <a:cs typeface="Verdana"/>
              </a:rPr>
              <a:t>L</a:t>
            </a:r>
            <a:r>
              <a:rPr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b="1" spc="-340" dirty="0">
                <a:solidFill>
                  <a:srgbClr val="4E7386"/>
                </a:solidFill>
                <a:latin typeface="Verdana"/>
                <a:cs typeface="Verdana"/>
              </a:rPr>
              <a:t>R</a:t>
            </a:r>
            <a:r>
              <a:rPr b="1" spc="-409" dirty="0">
                <a:solidFill>
                  <a:srgbClr val="4E7386"/>
                </a:solidFill>
                <a:latin typeface="Verdana"/>
                <a:cs typeface="Verdana"/>
              </a:rPr>
              <a:t> </a:t>
            </a:r>
            <a:r>
              <a:rPr b="1" spc="-900" dirty="0">
                <a:solidFill>
                  <a:srgbClr val="4E7386"/>
                </a:solidFill>
                <a:latin typeface="Verdana"/>
                <a:cs typeface="Verdana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96692" y="236488"/>
            <a:ext cx="9382125" cy="9810750"/>
            <a:chOff x="8496692" y="236488"/>
            <a:chExt cx="9382125" cy="9810750"/>
          </a:xfrm>
        </p:grpSpPr>
        <p:sp>
          <p:nvSpPr>
            <p:cNvPr id="4" name="object 4"/>
            <p:cNvSpPr/>
            <p:nvPr/>
          </p:nvSpPr>
          <p:spPr>
            <a:xfrm>
              <a:off x="8496692" y="236488"/>
              <a:ext cx="9382125" cy="9810750"/>
            </a:xfrm>
            <a:custGeom>
              <a:avLst/>
              <a:gdLst/>
              <a:ahLst/>
              <a:cxnLst/>
              <a:rect l="l" t="t" r="r" b="b"/>
              <a:pathLst>
                <a:path w="9382125" h="9810750">
                  <a:moveTo>
                    <a:pt x="9226458" y="9810750"/>
                  </a:moveTo>
                  <a:lnTo>
                    <a:pt x="155589" y="9810750"/>
                  </a:lnTo>
                  <a:lnTo>
                    <a:pt x="106487" y="9802802"/>
                  </a:lnTo>
                  <a:lnTo>
                    <a:pt x="63785" y="9780686"/>
                  </a:lnTo>
                  <a:lnTo>
                    <a:pt x="30076" y="9746991"/>
                  </a:lnTo>
                  <a:lnTo>
                    <a:pt x="7950" y="9704308"/>
                  </a:lnTo>
                  <a:lnTo>
                    <a:pt x="0" y="9655227"/>
                  </a:lnTo>
                  <a:lnTo>
                    <a:pt x="0" y="155523"/>
                  </a:lnTo>
                  <a:lnTo>
                    <a:pt x="7950" y="106441"/>
                  </a:lnTo>
                  <a:lnTo>
                    <a:pt x="30076" y="63758"/>
                  </a:lnTo>
                  <a:lnTo>
                    <a:pt x="63785" y="30063"/>
                  </a:lnTo>
                  <a:lnTo>
                    <a:pt x="106487" y="7947"/>
                  </a:lnTo>
                  <a:lnTo>
                    <a:pt x="155589" y="0"/>
                  </a:lnTo>
                  <a:lnTo>
                    <a:pt x="9226458" y="0"/>
                  </a:lnTo>
                  <a:lnTo>
                    <a:pt x="9275561" y="7947"/>
                  </a:lnTo>
                  <a:lnTo>
                    <a:pt x="9318263" y="30063"/>
                  </a:lnTo>
                  <a:lnTo>
                    <a:pt x="9351972" y="63758"/>
                  </a:lnTo>
                  <a:lnTo>
                    <a:pt x="9374098" y="106441"/>
                  </a:lnTo>
                  <a:lnTo>
                    <a:pt x="9382049" y="155523"/>
                  </a:lnTo>
                  <a:lnTo>
                    <a:pt x="9382049" y="9655227"/>
                  </a:lnTo>
                  <a:lnTo>
                    <a:pt x="9374098" y="9704308"/>
                  </a:lnTo>
                  <a:lnTo>
                    <a:pt x="9351972" y="9746991"/>
                  </a:lnTo>
                  <a:lnTo>
                    <a:pt x="9318263" y="9780686"/>
                  </a:lnTo>
                  <a:lnTo>
                    <a:pt x="9275561" y="9802802"/>
                  </a:lnTo>
                  <a:lnTo>
                    <a:pt x="9226458" y="9810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8683" y="1859095"/>
              <a:ext cx="7255509" cy="0"/>
            </a:xfrm>
            <a:custGeom>
              <a:avLst/>
              <a:gdLst/>
              <a:ahLst/>
              <a:cxnLst/>
              <a:rect l="l" t="t" r="r" b="b"/>
              <a:pathLst>
                <a:path w="7255509">
                  <a:moveTo>
                    <a:pt x="0" y="0"/>
                  </a:moveTo>
                  <a:lnTo>
                    <a:pt x="7255061" y="0"/>
                  </a:lnTo>
                </a:path>
              </a:pathLst>
            </a:custGeom>
            <a:ln w="73097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68683" y="3581610"/>
              <a:ext cx="7255509" cy="0"/>
            </a:xfrm>
            <a:custGeom>
              <a:avLst/>
              <a:gdLst/>
              <a:ahLst/>
              <a:cxnLst/>
              <a:rect l="l" t="t" r="r" b="b"/>
              <a:pathLst>
                <a:path w="7255509">
                  <a:moveTo>
                    <a:pt x="0" y="0"/>
                  </a:moveTo>
                  <a:lnTo>
                    <a:pt x="7255061" y="0"/>
                  </a:lnTo>
                </a:path>
              </a:pathLst>
            </a:custGeom>
            <a:ln w="73097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68683" y="5304126"/>
              <a:ext cx="7255509" cy="0"/>
            </a:xfrm>
            <a:custGeom>
              <a:avLst/>
              <a:gdLst/>
              <a:ahLst/>
              <a:cxnLst/>
              <a:rect l="l" t="t" r="r" b="b"/>
              <a:pathLst>
                <a:path w="7255509">
                  <a:moveTo>
                    <a:pt x="0" y="0"/>
                  </a:moveTo>
                  <a:lnTo>
                    <a:pt x="7255061" y="0"/>
                  </a:lnTo>
                </a:path>
              </a:pathLst>
            </a:custGeom>
            <a:ln w="73097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66852" y="7026642"/>
              <a:ext cx="7255509" cy="0"/>
            </a:xfrm>
            <a:custGeom>
              <a:avLst/>
              <a:gdLst/>
              <a:ahLst/>
              <a:cxnLst/>
              <a:rect l="l" t="t" r="r" b="b"/>
              <a:pathLst>
                <a:path w="7255509">
                  <a:moveTo>
                    <a:pt x="0" y="0"/>
                  </a:moveTo>
                  <a:lnTo>
                    <a:pt x="7255046" y="0"/>
                  </a:lnTo>
                </a:path>
              </a:pathLst>
            </a:custGeom>
            <a:ln w="73097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67074" y="8749157"/>
              <a:ext cx="7255509" cy="0"/>
            </a:xfrm>
            <a:custGeom>
              <a:avLst/>
              <a:gdLst/>
              <a:ahLst/>
              <a:cxnLst/>
              <a:rect l="l" t="t" r="r" b="b"/>
              <a:pathLst>
                <a:path w="7255509">
                  <a:moveTo>
                    <a:pt x="0" y="0"/>
                  </a:moveTo>
                  <a:lnTo>
                    <a:pt x="7254965" y="0"/>
                  </a:lnTo>
                </a:path>
              </a:pathLst>
            </a:custGeom>
            <a:ln w="73097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19429" y="1005036"/>
            <a:ext cx="53670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Ğ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9429" y="2274423"/>
            <a:ext cx="6147435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URU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G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05" dirty="0">
                <a:solidFill>
                  <a:srgbClr val="0D2B4A"/>
                </a:solidFill>
                <a:latin typeface="Verdana"/>
                <a:cs typeface="Verdana"/>
              </a:rPr>
              <a:t>,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G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ÜNÜ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AA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00" dirty="0">
                <a:solidFill>
                  <a:srgbClr val="0D2B4A"/>
                </a:solidFill>
                <a:latin typeface="Verdana"/>
                <a:cs typeface="Verdana"/>
              </a:rPr>
              <a:t>,  </a:t>
            </a:r>
            <a:r>
              <a:rPr sz="2300" spc="-1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URU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ÜR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1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300" spc="-305" dirty="0">
                <a:solidFill>
                  <a:srgbClr val="0D2B4A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19429" y="3996938"/>
            <a:ext cx="6516370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15" dirty="0">
                <a:solidFill>
                  <a:srgbClr val="0D2B4A"/>
                </a:solidFill>
                <a:latin typeface="Verdana"/>
                <a:cs typeface="Verdana"/>
              </a:rPr>
              <a:t>(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2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15" dirty="0">
                <a:solidFill>
                  <a:srgbClr val="0D2B4A"/>
                </a:solidFill>
                <a:latin typeface="Verdana"/>
                <a:cs typeface="Verdana"/>
              </a:rPr>
              <a:t>)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NU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35" dirty="0">
                <a:solidFill>
                  <a:srgbClr val="0D2B4A"/>
                </a:solidFill>
                <a:latin typeface="Verdana"/>
                <a:cs typeface="Verdana"/>
              </a:rPr>
              <a:t>İ  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RU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Ğ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19429" y="5719454"/>
            <a:ext cx="6433185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15" dirty="0">
                <a:solidFill>
                  <a:srgbClr val="0D2B4A"/>
                </a:solidFill>
                <a:latin typeface="Verdana"/>
                <a:cs typeface="Verdana"/>
              </a:rPr>
              <a:t>(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2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15" dirty="0">
                <a:solidFill>
                  <a:srgbClr val="0D2B4A"/>
                </a:solidFill>
                <a:latin typeface="Verdana"/>
                <a:cs typeface="Verdana"/>
              </a:rPr>
              <a:t>)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NU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13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35" dirty="0">
                <a:solidFill>
                  <a:srgbClr val="0D2B4A"/>
                </a:solidFill>
                <a:latin typeface="Verdana"/>
                <a:cs typeface="Verdana"/>
              </a:rPr>
              <a:t>İ  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RU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Ğ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19429" y="7441972"/>
            <a:ext cx="5641340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Ö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Ğ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110" dirty="0">
                <a:solidFill>
                  <a:srgbClr val="0D2B4A"/>
                </a:solidFill>
                <a:latin typeface="Verdana"/>
                <a:cs typeface="Verdana"/>
              </a:rPr>
              <a:t>P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-315" dirty="0">
                <a:solidFill>
                  <a:srgbClr val="0D2B4A"/>
                </a:solidFill>
                <a:latin typeface="Verdana"/>
                <a:cs typeface="Verdana"/>
              </a:rPr>
              <a:t>(</a:t>
            </a:r>
            <a:r>
              <a:rPr sz="2300" spc="-3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300" spc="-1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300" spc="110" dirty="0">
                <a:solidFill>
                  <a:srgbClr val="0D2B4A"/>
                </a:solidFill>
                <a:latin typeface="Verdana"/>
                <a:cs typeface="Verdana"/>
              </a:rPr>
              <a:t>P</a:t>
            </a:r>
            <a:r>
              <a:rPr sz="2300" spc="-315" dirty="0">
                <a:solidFill>
                  <a:srgbClr val="0D2B4A"/>
                </a:solidFill>
                <a:latin typeface="Verdana"/>
                <a:cs typeface="Verdana"/>
              </a:rPr>
              <a:t>)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300" spc="-75" dirty="0">
                <a:solidFill>
                  <a:srgbClr val="0D2B4A"/>
                </a:solidFill>
                <a:latin typeface="Verdana"/>
                <a:cs typeface="Verdana"/>
              </a:rPr>
              <a:t>E  </a:t>
            </a:r>
            <a:r>
              <a:rPr sz="2300" spc="-2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140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2300" spc="-3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3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300" spc="-10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300" spc="110" dirty="0">
                <a:solidFill>
                  <a:srgbClr val="0D2B4A"/>
                </a:solidFill>
                <a:latin typeface="Verdana"/>
                <a:cs typeface="Verdana"/>
              </a:rPr>
              <a:t>P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300" spc="114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300" spc="-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300" spc="-37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8944" y="3873499"/>
            <a:ext cx="5029200" cy="828675"/>
          </a:xfrm>
          <a:custGeom>
            <a:avLst/>
            <a:gdLst/>
            <a:ahLst/>
            <a:cxnLst/>
            <a:rect l="l" t="t" r="r" b="b"/>
            <a:pathLst>
              <a:path w="5029200" h="828675">
                <a:moveTo>
                  <a:pt x="4873080" y="828674"/>
                </a:moveTo>
                <a:lnTo>
                  <a:pt x="155629" y="828674"/>
                </a:lnTo>
                <a:lnTo>
                  <a:pt x="106514" y="820694"/>
                </a:lnTo>
                <a:lnTo>
                  <a:pt x="63801" y="798485"/>
                </a:lnTo>
                <a:lnTo>
                  <a:pt x="30084" y="764650"/>
                </a:lnTo>
                <a:lnTo>
                  <a:pt x="7953" y="721788"/>
                </a:lnTo>
                <a:lnTo>
                  <a:pt x="0" y="672501"/>
                </a:lnTo>
                <a:lnTo>
                  <a:pt x="0" y="156173"/>
                </a:lnTo>
                <a:lnTo>
                  <a:pt x="7953" y="106886"/>
                </a:lnTo>
                <a:lnTo>
                  <a:pt x="30084" y="64024"/>
                </a:lnTo>
                <a:lnTo>
                  <a:pt x="63801" y="30189"/>
                </a:lnTo>
                <a:lnTo>
                  <a:pt x="106514" y="7980"/>
                </a:lnTo>
                <a:lnTo>
                  <a:pt x="155629" y="0"/>
                </a:lnTo>
                <a:lnTo>
                  <a:pt x="4873080" y="0"/>
                </a:lnTo>
                <a:lnTo>
                  <a:pt x="4922196" y="7980"/>
                </a:lnTo>
                <a:lnTo>
                  <a:pt x="4964909" y="30189"/>
                </a:lnTo>
                <a:lnTo>
                  <a:pt x="4998626" y="64024"/>
                </a:lnTo>
                <a:lnTo>
                  <a:pt x="5020758" y="106886"/>
                </a:lnTo>
                <a:lnTo>
                  <a:pt x="5028711" y="156173"/>
                </a:lnTo>
                <a:lnTo>
                  <a:pt x="5028711" y="672501"/>
                </a:lnTo>
                <a:lnTo>
                  <a:pt x="5020758" y="721788"/>
                </a:lnTo>
                <a:lnTo>
                  <a:pt x="4998626" y="764650"/>
                </a:lnTo>
                <a:lnTo>
                  <a:pt x="4964909" y="798485"/>
                </a:lnTo>
                <a:lnTo>
                  <a:pt x="4922196" y="820694"/>
                </a:lnTo>
                <a:lnTo>
                  <a:pt x="4873080" y="828674"/>
                </a:lnTo>
                <a:close/>
              </a:path>
            </a:pathLst>
          </a:custGeom>
          <a:solidFill>
            <a:srgbClr val="F26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6000" y="1281285"/>
            <a:ext cx="6177915" cy="1515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750" b="1" spc="-395" dirty="0">
                <a:solidFill>
                  <a:srgbClr val="0D2B4A"/>
                </a:solidFill>
                <a:latin typeface="Tahoma"/>
                <a:cs typeface="Tahoma"/>
              </a:rPr>
              <a:t>İçindekiler</a:t>
            </a:r>
            <a:endParaRPr sz="9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5922" y="4017466"/>
            <a:ext cx="2505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b="1" spc="-1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b="1" spc="-1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b="1" spc="-1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800" b="1" spc="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ş</a:t>
            </a:r>
            <a:r>
              <a:rPr sz="2800" b="1" spc="-155" dirty="0">
                <a:solidFill>
                  <a:srgbClr val="FFFFFF"/>
                </a:solidFill>
                <a:latin typeface="Tahoma"/>
                <a:cs typeface="Tahoma"/>
              </a:rPr>
              <a:t>lı</a:t>
            </a: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b="1" spc="-15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b="1" spc="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-1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b="1" spc="-15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3363" y="2617730"/>
            <a:ext cx="111379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9395">
              <a:lnSpc>
                <a:spcPct val="115799"/>
              </a:lnSpc>
              <a:spcBef>
                <a:spcPts val="95"/>
              </a:spcBef>
            </a:pPr>
            <a:r>
              <a:rPr sz="2250" spc="-135" dirty="0">
                <a:solidFill>
                  <a:srgbClr val="4E7386"/>
                </a:solidFill>
                <a:latin typeface="Tahoma"/>
                <a:cs typeface="Tahoma"/>
              </a:rPr>
              <a:t>FİZİK </a:t>
            </a:r>
            <a:r>
              <a:rPr sz="2250" spc="-130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250" spc="-550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2250" spc="140" dirty="0">
                <a:solidFill>
                  <a:srgbClr val="4E7386"/>
                </a:solidFill>
                <a:latin typeface="Tahoma"/>
                <a:cs typeface="Tahoma"/>
              </a:rPr>
              <a:t>4</a:t>
            </a:r>
            <a:r>
              <a:rPr sz="2250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250" spc="50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2250" spc="175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250" spc="-6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2250" spc="10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7716" y="8160807"/>
            <a:ext cx="110871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5799"/>
              </a:lnSpc>
              <a:spcBef>
                <a:spcPts val="95"/>
              </a:spcBef>
            </a:pPr>
            <a:r>
              <a:rPr sz="2250" dirty="0">
                <a:solidFill>
                  <a:srgbClr val="4E7386"/>
                </a:solidFill>
                <a:latin typeface="Tahoma"/>
                <a:cs typeface="Tahoma"/>
              </a:rPr>
              <a:t>KİMYA </a:t>
            </a:r>
            <a:r>
              <a:rPr sz="2250" spc="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250" spc="-550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2250" spc="100" dirty="0">
                <a:solidFill>
                  <a:srgbClr val="4E7386"/>
                </a:solidFill>
                <a:latin typeface="Tahoma"/>
                <a:cs typeface="Tahoma"/>
              </a:rPr>
              <a:t>3</a:t>
            </a:r>
            <a:r>
              <a:rPr sz="2250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250" spc="50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2250" spc="175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250" spc="-6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2250" spc="10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667" y="2356001"/>
            <a:ext cx="124460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 marR="5080" indent="-67945">
              <a:lnSpc>
                <a:spcPct val="115799"/>
              </a:lnSpc>
              <a:spcBef>
                <a:spcPts val="95"/>
              </a:spcBef>
            </a:pPr>
            <a:r>
              <a:rPr sz="2250" spc="30" dirty="0">
                <a:solidFill>
                  <a:srgbClr val="4E7386"/>
                </a:solidFill>
                <a:latin typeface="Tahoma"/>
                <a:cs typeface="Tahoma"/>
              </a:rPr>
              <a:t>B</a:t>
            </a:r>
            <a:r>
              <a:rPr sz="2250" spc="-320" dirty="0">
                <a:solidFill>
                  <a:srgbClr val="4E7386"/>
                </a:solidFill>
                <a:latin typeface="Tahoma"/>
                <a:cs typeface="Tahoma"/>
              </a:rPr>
              <a:t>İ</a:t>
            </a:r>
            <a:r>
              <a:rPr sz="2250" spc="10" dirty="0">
                <a:solidFill>
                  <a:srgbClr val="4E7386"/>
                </a:solidFill>
                <a:latin typeface="Tahoma"/>
                <a:cs typeface="Tahoma"/>
              </a:rPr>
              <a:t>Y</a:t>
            </a:r>
            <a:r>
              <a:rPr sz="2250" spc="175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250" spc="60" dirty="0">
                <a:solidFill>
                  <a:srgbClr val="4E7386"/>
                </a:solidFill>
                <a:latin typeface="Tahoma"/>
                <a:cs typeface="Tahoma"/>
              </a:rPr>
              <a:t>L</a:t>
            </a:r>
            <a:r>
              <a:rPr sz="2250" spc="175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250" spc="185" dirty="0">
                <a:solidFill>
                  <a:srgbClr val="4E7386"/>
                </a:solidFill>
                <a:latin typeface="Tahoma"/>
                <a:cs typeface="Tahoma"/>
              </a:rPr>
              <a:t>J</a:t>
            </a:r>
            <a:r>
              <a:rPr sz="2250" spc="-280" dirty="0">
                <a:solidFill>
                  <a:srgbClr val="4E7386"/>
                </a:solidFill>
                <a:latin typeface="Tahoma"/>
                <a:cs typeface="Tahoma"/>
              </a:rPr>
              <a:t>İ  </a:t>
            </a:r>
            <a:r>
              <a:rPr sz="2250" spc="-550" dirty="0">
                <a:solidFill>
                  <a:srgbClr val="4E7386"/>
                </a:solidFill>
                <a:latin typeface="Tahoma"/>
                <a:cs typeface="Tahoma"/>
              </a:rPr>
              <a:t>1</a:t>
            </a:r>
            <a:r>
              <a:rPr sz="2250" spc="100" dirty="0">
                <a:solidFill>
                  <a:srgbClr val="4E7386"/>
                </a:solidFill>
                <a:latin typeface="Tahoma"/>
                <a:cs typeface="Tahoma"/>
              </a:rPr>
              <a:t>3</a:t>
            </a:r>
            <a:r>
              <a:rPr sz="2250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2250" spc="50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2250" spc="175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2250" spc="-6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2250" spc="10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45859" y="1591505"/>
            <a:ext cx="6432550" cy="6432550"/>
            <a:chOff x="2045859" y="1591505"/>
            <a:chExt cx="6432550" cy="6432550"/>
          </a:xfrm>
        </p:grpSpPr>
        <p:sp>
          <p:nvSpPr>
            <p:cNvPr id="7" name="object 7"/>
            <p:cNvSpPr/>
            <p:nvPr/>
          </p:nvSpPr>
          <p:spPr>
            <a:xfrm>
              <a:off x="5261796" y="1591505"/>
              <a:ext cx="3216275" cy="5234305"/>
            </a:xfrm>
            <a:custGeom>
              <a:avLst/>
              <a:gdLst/>
              <a:ahLst/>
              <a:cxnLst/>
              <a:rect l="l" t="t" r="r" b="b"/>
              <a:pathLst>
                <a:path w="3216275" h="5234305">
                  <a:moveTo>
                    <a:pt x="2504148" y="5234154"/>
                  </a:moveTo>
                  <a:lnTo>
                    <a:pt x="0" y="3216100"/>
                  </a:lnTo>
                  <a:lnTo>
                    <a:pt x="0" y="0"/>
                  </a:lnTo>
                  <a:lnTo>
                    <a:pt x="56516" y="496"/>
                  </a:lnTo>
                  <a:lnTo>
                    <a:pt x="112998" y="1985"/>
                  </a:lnTo>
                  <a:lnTo>
                    <a:pt x="169444" y="4466"/>
                  </a:lnTo>
                  <a:lnTo>
                    <a:pt x="225856" y="7940"/>
                  </a:lnTo>
                  <a:lnTo>
                    <a:pt x="282199" y="12404"/>
                  </a:lnTo>
                  <a:lnTo>
                    <a:pt x="338436" y="17856"/>
                  </a:lnTo>
                  <a:lnTo>
                    <a:pt x="394570" y="24295"/>
                  </a:lnTo>
                  <a:lnTo>
                    <a:pt x="450598" y="31722"/>
                  </a:lnTo>
                  <a:lnTo>
                    <a:pt x="506488" y="40132"/>
                  </a:lnTo>
                  <a:lnTo>
                    <a:pt x="562204" y="49519"/>
                  </a:lnTo>
                  <a:lnTo>
                    <a:pt x="617746" y="59885"/>
                  </a:lnTo>
                  <a:lnTo>
                    <a:pt x="673115" y="71228"/>
                  </a:lnTo>
                  <a:lnTo>
                    <a:pt x="728276" y="83542"/>
                  </a:lnTo>
                  <a:lnTo>
                    <a:pt x="783195" y="96820"/>
                  </a:lnTo>
                  <a:lnTo>
                    <a:pt x="837873" y="111060"/>
                  </a:lnTo>
                  <a:lnTo>
                    <a:pt x="892308" y="126264"/>
                  </a:lnTo>
                  <a:lnTo>
                    <a:pt x="946468" y="142421"/>
                  </a:lnTo>
                  <a:lnTo>
                    <a:pt x="1000319" y="159522"/>
                  </a:lnTo>
                  <a:lnTo>
                    <a:pt x="1053862" y="177568"/>
                  </a:lnTo>
                  <a:lnTo>
                    <a:pt x="1107095" y="196557"/>
                  </a:lnTo>
                  <a:lnTo>
                    <a:pt x="1159987" y="216478"/>
                  </a:lnTo>
                  <a:lnTo>
                    <a:pt x="1212504" y="237318"/>
                  </a:lnTo>
                  <a:lnTo>
                    <a:pt x="1264647" y="259079"/>
                  </a:lnTo>
                  <a:lnTo>
                    <a:pt x="1316415" y="281760"/>
                  </a:lnTo>
                  <a:lnTo>
                    <a:pt x="1367777" y="305346"/>
                  </a:lnTo>
                  <a:lnTo>
                    <a:pt x="1418701" y="329823"/>
                  </a:lnTo>
                  <a:lnTo>
                    <a:pt x="1469187" y="355192"/>
                  </a:lnTo>
                  <a:lnTo>
                    <a:pt x="1519235" y="381452"/>
                  </a:lnTo>
                  <a:lnTo>
                    <a:pt x="1568814" y="408587"/>
                  </a:lnTo>
                  <a:lnTo>
                    <a:pt x="1617893" y="436581"/>
                  </a:lnTo>
                  <a:lnTo>
                    <a:pt x="1666473" y="465432"/>
                  </a:lnTo>
                  <a:lnTo>
                    <a:pt x="1714553" y="495142"/>
                  </a:lnTo>
                  <a:lnTo>
                    <a:pt x="1762104" y="525692"/>
                  </a:lnTo>
                  <a:lnTo>
                    <a:pt x="1809096" y="557063"/>
                  </a:lnTo>
                  <a:lnTo>
                    <a:pt x="1855530" y="589255"/>
                  </a:lnTo>
                  <a:lnTo>
                    <a:pt x="1901404" y="622268"/>
                  </a:lnTo>
                  <a:lnTo>
                    <a:pt x="1946692" y="656082"/>
                  </a:lnTo>
                  <a:lnTo>
                    <a:pt x="1991365" y="690675"/>
                  </a:lnTo>
                  <a:lnTo>
                    <a:pt x="2035423" y="726049"/>
                  </a:lnTo>
                  <a:lnTo>
                    <a:pt x="2078867" y="762202"/>
                  </a:lnTo>
                  <a:lnTo>
                    <a:pt x="2121668" y="799113"/>
                  </a:lnTo>
                  <a:lnTo>
                    <a:pt x="2163801" y="836758"/>
                  </a:lnTo>
                  <a:lnTo>
                    <a:pt x="2205266" y="875138"/>
                  </a:lnTo>
                  <a:lnTo>
                    <a:pt x="2246064" y="914253"/>
                  </a:lnTo>
                  <a:lnTo>
                    <a:pt x="2286167" y="954079"/>
                  </a:lnTo>
                  <a:lnTo>
                    <a:pt x="2325553" y="994590"/>
                  </a:lnTo>
                  <a:lnTo>
                    <a:pt x="2364221" y="1035787"/>
                  </a:lnTo>
                  <a:lnTo>
                    <a:pt x="2402170" y="1077671"/>
                  </a:lnTo>
                  <a:lnTo>
                    <a:pt x="2439378" y="1120214"/>
                  </a:lnTo>
                  <a:lnTo>
                    <a:pt x="2475821" y="1163391"/>
                  </a:lnTo>
                  <a:lnTo>
                    <a:pt x="2511500" y="1207202"/>
                  </a:lnTo>
                  <a:lnTo>
                    <a:pt x="2546414" y="1251648"/>
                  </a:lnTo>
                  <a:lnTo>
                    <a:pt x="2580542" y="1296699"/>
                  </a:lnTo>
                  <a:lnTo>
                    <a:pt x="2613864" y="1342329"/>
                  </a:lnTo>
                  <a:lnTo>
                    <a:pt x="2646378" y="1388538"/>
                  </a:lnTo>
                  <a:lnTo>
                    <a:pt x="2678085" y="1435325"/>
                  </a:lnTo>
                  <a:lnTo>
                    <a:pt x="2708965" y="1482662"/>
                  </a:lnTo>
                  <a:lnTo>
                    <a:pt x="2738999" y="1530519"/>
                  </a:lnTo>
                  <a:lnTo>
                    <a:pt x="2768188" y="1578897"/>
                  </a:lnTo>
                  <a:lnTo>
                    <a:pt x="2796531" y="1627795"/>
                  </a:lnTo>
                  <a:lnTo>
                    <a:pt x="2824011" y="1677184"/>
                  </a:lnTo>
                  <a:lnTo>
                    <a:pt x="2850611" y="1727032"/>
                  </a:lnTo>
                  <a:lnTo>
                    <a:pt x="2876330" y="1777341"/>
                  </a:lnTo>
                  <a:lnTo>
                    <a:pt x="2901169" y="1828109"/>
                  </a:lnTo>
                  <a:lnTo>
                    <a:pt x="2925112" y="1879305"/>
                  </a:lnTo>
                  <a:lnTo>
                    <a:pt x="2948145" y="1930899"/>
                  </a:lnTo>
                  <a:lnTo>
                    <a:pt x="2970268" y="1982889"/>
                  </a:lnTo>
                  <a:lnTo>
                    <a:pt x="2991480" y="2035276"/>
                  </a:lnTo>
                  <a:lnTo>
                    <a:pt x="3011769" y="2088028"/>
                  </a:lnTo>
                  <a:lnTo>
                    <a:pt x="3031122" y="2141111"/>
                  </a:lnTo>
                  <a:lnTo>
                    <a:pt x="3049539" y="2194527"/>
                  </a:lnTo>
                  <a:lnTo>
                    <a:pt x="3067020" y="2248274"/>
                  </a:lnTo>
                  <a:lnTo>
                    <a:pt x="3083554" y="2302320"/>
                  </a:lnTo>
                  <a:lnTo>
                    <a:pt x="3099132" y="2356632"/>
                  </a:lnTo>
                  <a:lnTo>
                    <a:pt x="3113752" y="2411209"/>
                  </a:lnTo>
                  <a:lnTo>
                    <a:pt x="3127415" y="2466051"/>
                  </a:lnTo>
                  <a:lnTo>
                    <a:pt x="3140113" y="2521125"/>
                  </a:lnTo>
                  <a:lnTo>
                    <a:pt x="3151838" y="2576397"/>
                  </a:lnTo>
                  <a:lnTo>
                    <a:pt x="3162589" y="2631866"/>
                  </a:lnTo>
                  <a:lnTo>
                    <a:pt x="3172368" y="2687532"/>
                  </a:lnTo>
                  <a:lnTo>
                    <a:pt x="3181167" y="2743362"/>
                  </a:lnTo>
                  <a:lnTo>
                    <a:pt x="3188981" y="2799320"/>
                  </a:lnTo>
                  <a:lnTo>
                    <a:pt x="3195810" y="2855407"/>
                  </a:lnTo>
                  <a:lnTo>
                    <a:pt x="3201655" y="2911623"/>
                  </a:lnTo>
                  <a:lnTo>
                    <a:pt x="3206512" y="2967933"/>
                  </a:lnTo>
                  <a:lnTo>
                    <a:pt x="3210377" y="3024302"/>
                  </a:lnTo>
                  <a:lnTo>
                    <a:pt x="3213250" y="3080730"/>
                  </a:lnTo>
                  <a:lnTo>
                    <a:pt x="3215132" y="3137218"/>
                  </a:lnTo>
                  <a:lnTo>
                    <a:pt x="3216022" y="3193729"/>
                  </a:lnTo>
                  <a:lnTo>
                    <a:pt x="3215919" y="3250231"/>
                  </a:lnTo>
                  <a:lnTo>
                    <a:pt x="3214823" y="3306721"/>
                  </a:lnTo>
                  <a:lnTo>
                    <a:pt x="3212734" y="3363201"/>
                  </a:lnTo>
                  <a:lnTo>
                    <a:pt x="3209654" y="3419636"/>
                  </a:lnTo>
                  <a:lnTo>
                    <a:pt x="3205583" y="3475991"/>
                  </a:lnTo>
                  <a:lnTo>
                    <a:pt x="3200522" y="3532265"/>
                  </a:lnTo>
                  <a:lnTo>
                    <a:pt x="3194472" y="3588459"/>
                  </a:lnTo>
                  <a:lnTo>
                    <a:pt x="3187435" y="3644538"/>
                  </a:lnTo>
                  <a:lnTo>
                    <a:pt x="3179417" y="3700467"/>
                  </a:lnTo>
                  <a:lnTo>
                    <a:pt x="3170417" y="3756247"/>
                  </a:lnTo>
                  <a:lnTo>
                    <a:pt x="3160435" y="3811878"/>
                  </a:lnTo>
                  <a:lnTo>
                    <a:pt x="3149477" y="3867324"/>
                  </a:lnTo>
                  <a:lnTo>
                    <a:pt x="3137551" y="3922552"/>
                  </a:lnTo>
                  <a:lnTo>
                    <a:pt x="3124656" y="3977563"/>
                  </a:lnTo>
                  <a:lnTo>
                    <a:pt x="3110792" y="4032355"/>
                  </a:lnTo>
                  <a:lnTo>
                    <a:pt x="3095968" y="4086894"/>
                  </a:lnTo>
                  <a:lnTo>
                    <a:pt x="3080192" y="4141149"/>
                  </a:lnTo>
                  <a:lnTo>
                    <a:pt x="3063466" y="4195118"/>
                  </a:lnTo>
                  <a:lnTo>
                    <a:pt x="3045788" y="4248801"/>
                  </a:lnTo>
                  <a:lnTo>
                    <a:pt x="3027170" y="4302165"/>
                  </a:lnTo>
                  <a:lnTo>
                    <a:pt x="3007624" y="4355178"/>
                  </a:lnTo>
                  <a:lnTo>
                    <a:pt x="2987149" y="4407839"/>
                  </a:lnTo>
                  <a:lnTo>
                    <a:pt x="2965745" y="4460148"/>
                  </a:lnTo>
                  <a:lnTo>
                    <a:pt x="2943426" y="4512073"/>
                  </a:lnTo>
                  <a:lnTo>
                    <a:pt x="2920205" y="4563582"/>
                  </a:lnTo>
                  <a:lnTo>
                    <a:pt x="2896082" y="4614675"/>
                  </a:lnTo>
                  <a:lnTo>
                    <a:pt x="2871057" y="4665352"/>
                  </a:lnTo>
                  <a:lnTo>
                    <a:pt x="2845146" y="4715581"/>
                  </a:lnTo>
                  <a:lnTo>
                    <a:pt x="2818365" y="4765332"/>
                  </a:lnTo>
                  <a:lnTo>
                    <a:pt x="2790714" y="4814605"/>
                  </a:lnTo>
                  <a:lnTo>
                    <a:pt x="2762192" y="4863399"/>
                  </a:lnTo>
                  <a:lnTo>
                    <a:pt x="2732817" y="4911685"/>
                  </a:lnTo>
                  <a:lnTo>
                    <a:pt x="2702609" y="4959432"/>
                  </a:lnTo>
                  <a:lnTo>
                    <a:pt x="2671565" y="5006641"/>
                  </a:lnTo>
                  <a:lnTo>
                    <a:pt x="2639687" y="5053311"/>
                  </a:lnTo>
                  <a:lnTo>
                    <a:pt x="2606994" y="5099415"/>
                  </a:lnTo>
                  <a:lnTo>
                    <a:pt x="2573507" y="5144924"/>
                  </a:lnTo>
                  <a:lnTo>
                    <a:pt x="2539225" y="5189836"/>
                  </a:lnTo>
                  <a:lnTo>
                    <a:pt x="2504148" y="5234154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6838" y="4807605"/>
              <a:ext cx="5537200" cy="3216275"/>
            </a:xfrm>
            <a:custGeom>
              <a:avLst/>
              <a:gdLst/>
              <a:ahLst/>
              <a:cxnLst/>
              <a:rect l="l" t="t" r="r" b="b"/>
              <a:pathLst>
                <a:path w="5537200" h="3216275">
                  <a:moveTo>
                    <a:pt x="2969904" y="3215909"/>
                  </a:moveTo>
                  <a:lnTo>
                    <a:pt x="2917348" y="3216051"/>
                  </a:lnTo>
                  <a:lnTo>
                    <a:pt x="2864796" y="3215334"/>
                  </a:lnTo>
                  <a:lnTo>
                    <a:pt x="2812249" y="3213758"/>
                  </a:lnTo>
                  <a:lnTo>
                    <a:pt x="2759735" y="3211323"/>
                  </a:lnTo>
                  <a:lnTo>
                    <a:pt x="2707282" y="3208031"/>
                  </a:lnTo>
                  <a:lnTo>
                    <a:pt x="2654890" y="3203882"/>
                  </a:lnTo>
                  <a:lnTo>
                    <a:pt x="2602558" y="3198876"/>
                  </a:lnTo>
                  <a:lnTo>
                    <a:pt x="2550316" y="3193016"/>
                  </a:lnTo>
                  <a:lnTo>
                    <a:pt x="2498189" y="3186304"/>
                  </a:lnTo>
                  <a:lnTo>
                    <a:pt x="2446180" y="3178741"/>
                  </a:lnTo>
                  <a:lnTo>
                    <a:pt x="2394287" y="3170326"/>
                  </a:lnTo>
                  <a:lnTo>
                    <a:pt x="2342539" y="3161066"/>
                  </a:lnTo>
                  <a:lnTo>
                    <a:pt x="2290962" y="3150963"/>
                  </a:lnTo>
                  <a:lnTo>
                    <a:pt x="2239558" y="3140018"/>
                  </a:lnTo>
                  <a:lnTo>
                    <a:pt x="2188326" y="3128231"/>
                  </a:lnTo>
                  <a:lnTo>
                    <a:pt x="2137293" y="3115610"/>
                  </a:lnTo>
                  <a:lnTo>
                    <a:pt x="2086487" y="3102159"/>
                  </a:lnTo>
                  <a:lnTo>
                    <a:pt x="2035908" y="3087880"/>
                  </a:lnTo>
                  <a:lnTo>
                    <a:pt x="1985555" y="3072772"/>
                  </a:lnTo>
                  <a:lnTo>
                    <a:pt x="1935456" y="3056844"/>
                  </a:lnTo>
                  <a:lnTo>
                    <a:pt x="1885637" y="3040103"/>
                  </a:lnTo>
                  <a:lnTo>
                    <a:pt x="1836099" y="3022550"/>
                  </a:lnTo>
                  <a:lnTo>
                    <a:pt x="1786840" y="3004184"/>
                  </a:lnTo>
                  <a:lnTo>
                    <a:pt x="1737889" y="2985016"/>
                  </a:lnTo>
                  <a:lnTo>
                    <a:pt x="1689270" y="2965057"/>
                  </a:lnTo>
                  <a:lnTo>
                    <a:pt x="1640984" y="2944305"/>
                  </a:lnTo>
                  <a:lnTo>
                    <a:pt x="1593031" y="2922760"/>
                  </a:lnTo>
                  <a:lnTo>
                    <a:pt x="1545437" y="2900436"/>
                  </a:lnTo>
                  <a:lnTo>
                    <a:pt x="1498226" y="2877342"/>
                  </a:lnTo>
                  <a:lnTo>
                    <a:pt x="1451398" y="2853480"/>
                  </a:lnTo>
                  <a:lnTo>
                    <a:pt x="1404955" y="2828849"/>
                  </a:lnTo>
                  <a:lnTo>
                    <a:pt x="1358921" y="2803463"/>
                  </a:lnTo>
                  <a:lnTo>
                    <a:pt x="1313319" y="2777334"/>
                  </a:lnTo>
                  <a:lnTo>
                    <a:pt x="1268151" y="2750464"/>
                  </a:lnTo>
                  <a:lnTo>
                    <a:pt x="1223416" y="2722852"/>
                  </a:lnTo>
                  <a:lnTo>
                    <a:pt x="1179139" y="2694512"/>
                  </a:lnTo>
                  <a:lnTo>
                    <a:pt x="1135342" y="2665461"/>
                  </a:lnTo>
                  <a:lnTo>
                    <a:pt x="1092025" y="2635697"/>
                  </a:lnTo>
                  <a:lnTo>
                    <a:pt x="1049190" y="2605221"/>
                  </a:lnTo>
                  <a:lnTo>
                    <a:pt x="1006858" y="2574049"/>
                  </a:lnTo>
                  <a:lnTo>
                    <a:pt x="965053" y="2542198"/>
                  </a:lnTo>
                  <a:lnTo>
                    <a:pt x="923773" y="2509668"/>
                  </a:lnTo>
                  <a:lnTo>
                    <a:pt x="883021" y="2476459"/>
                  </a:lnTo>
                  <a:lnTo>
                    <a:pt x="842816" y="2442589"/>
                  </a:lnTo>
                  <a:lnTo>
                    <a:pt x="803180" y="2408074"/>
                  </a:lnTo>
                  <a:lnTo>
                    <a:pt x="764114" y="2372917"/>
                  </a:lnTo>
                  <a:lnTo>
                    <a:pt x="725618" y="2337116"/>
                  </a:lnTo>
                  <a:lnTo>
                    <a:pt x="687712" y="2300691"/>
                  </a:lnTo>
                  <a:lnTo>
                    <a:pt x="650416" y="2263661"/>
                  </a:lnTo>
                  <a:lnTo>
                    <a:pt x="613730" y="2226027"/>
                  </a:lnTo>
                  <a:lnTo>
                    <a:pt x="577655" y="2187788"/>
                  </a:lnTo>
                  <a:lnTo>
                    <a:pt x="542209" y="2148965"/>
                  </a:lnTo>
                  <a:lnTo>
                    <a:pt x="507412" y="2109578"/>
                  </a:lnTo>
                  <a:lnTo>
                    <a:pt x="473263" y="2069627"/>
                  </a:lnTo>
                  <a:lnTo>
                    <a:pt x="439763" y="2029113"/>
                  </a:lnTo>
                  <a:lnTo>
                    <a:pt x="406930" y="1988057"/>
                  </a:lnTo>
                  <a:lnTo>
                    <a:pt x="374780" y="1946481"/>
                  </a:lnTo>
                  <a:lnTo>
                    <a:pt x="343314" y="1904385"/>
                  </a:lnTo>
                  <a:lnTo>
                    <a:pt x="312533" y="1861769"/>
                  </a:lnTo>
                  <a:lnTo>
                    <a:pt x="282451" y="1818655"/>
                  </a:lnTo>
                  <a:lnTo>
                    <a:pt x="253086" y="1775067"/>
                  </a:lnTo>
                  <a:lnTo>
                    <a:pt x="224438" y="1731005"/>
                  </a:lnTo>
                  <a:lnTo>
                    <a:pt x="196506" y="1686469"/>
                  </a:lnTo>
                  <a:lnTo>
                    <a:pt x="169306" y="1641483"/>
                  </a:lnTo>
                  <a:lnTo>
                    <a:pt x="142851" y="1596070"/>
                  </a:lnTo>
                  <a:lnTo>
                    <a:pt x="117143" y="1550231"/>
                  </a:lnTo>
                  <a:lnTo>
                    <a:pt x="92180" y="1503965"/>
                  </a:lnTo>
                  <a:lnTo>
                    <a:pt x="67977" y="1457298"/>
                  </a:lnTo>
                  <a:lnTo>
                    <a:pt x="44545" y="1410254"/>
                  </a:lnTo>
                  <a:lnTo>
                    <a:pt x="21886" y="1362833"/>
                  </a:lnTo>
                  <a:lnTo>
                    <a:pt x="0" y="1315035"/>
                  </a:lnTo>
                  <a:lnTo>
                    <a:pt x="2934958" y="0"/>
                  </a:lnTo>
                  <a:lnTo>
                    <a:pt x="5536838" y="1890376"/>
                  </a:lnTo>
                  <a:lnTo>
                    <a:pt x="5505592" y="1932652"/>
                  </a:lnTo>
                  <a:lnTo>
                    <a:pt x="5473667" y="1974401"/>
                  </a:lnTo>
                  <a:lnTo>
                    <a:pt x="5441064" y="2015623"/>
                  </a:lnTo>
                  <a:lnTo>
                    <a:pt x="5407782" y="2056317"/>
                  </a:lnTo>
                  <a:lnTo>
                    <a:pt x="5373841" y="2096462"/>
                  </a:lnTo>
                  <a:lnTo>
                    <a:pt x="5339256" y="2136036"/>
                  </a:lnTo>
                  <a:lnTo>
                    <a:pt x="5304030" y="2175039"/>
                  </a:lnTo>
                  <a:lnTo>
                    <a:pt x="5268161" y="2213472"/>
                  </a:lnTo>
                  <a:lnTo>
                    <a:pt x="5231670" y="2251314"/>
                  </a:lnTo>
                  <a:lnTo>
                    <a:pt x="5194574" y="2288545"/>
                  </a:lnTo>
                  <a:lnTo>
                    <a:pt x="5156875" y="2325164"/>
                  </a:lnTo>
                  <a:lnTo>
                    <a:pt x="5118572" y="2361172"/>
                  </a:lnTo>
                  <a:lnTo>
                    <a:pt x="5079686" y="2396548"/>
                  </a:lnTo>
                  <a:lnTo>
                    <a:pt x="5040237" y="2431275"/>
                  </a:lnTo>
                  <a:lnTo>
                    <a:pt x="5000226" y="2465353"/>
                  </a:lnTo>
                  <a:lnTo>
                    <a:pt x="4959653" y="2498781"/>
                  </a:lnTo>
                  <a:lnTo>
                    <a:pt x="4918539" y="2531542"/>
                  </a:lnTo>
                  <a:lnTo>
                    <a:pt x="4876906" y="2563618"/>
                  </a:lnTo>
                  <a:lnTo>
                    <a:pt x="4834754" y="2595009"/>
                  </a:lnTo>
                  <a:lnTo>
                    <a:pt x="4792083" y="2625715"/>
                  </a:lnTo>
                  <a:lnTo>
                    <a:pt x="4748917" y="2655721"/>
                  </a:lnTo>
                  <a:lnTo>
                    <a:pt x="4705277" y="2685009"/>
                  </a:lnTo>
                  <a:lnTo>
                    <a:pt x="4661164" y="2713579"/>
                  </a:lnTo>
                  <a:lnTo>
                    <a:pt x="4616579" y="2741432"/>
                  </a:lnTo>
                  <a:lnTo>
                    <a:pt x="4571545" y="2768553"/>
                  </a:lnTo>
                  <a:lnTo>
                    <a:pt x="4526085" y="2794927"/>
                  </a:lnTo>
                  <a:lnTo>
                    <a:pt x="4480200" y="2820555"/>
                  </a:lnTo>
                  <a:lnTo>
                    <a:pt x="4433890" y="2845436"/>
                  </a:lnTo>
                  <a:lnTo>
                    <a:pt x="4387180" y="2869556"/>
                  </a:lnTo>
                  <a:lnTo>
                    <a:pt x="4340095" y="2892904"/>
                  </a:lnTo>
                  <a:lnTo>
                    <a:pt x="4292634" y="2915479"/>
                  </a:lnTo>
                  <a:lnTo>
                    <a:pt x="4244797" y="2937281"/>
                  </a:lnTo>
                  <a:lnTo>
                    <a:pt x="4196611" y="2958299"/>
                  </a:lnTo>
                  <a:lnTo>
                    <a:pt x="4148100" y="2978521"/>
                  </a:lnTo>
                  <a:lnTo>
                    <a:pt x="4099266" y="2997947"/>
                  </a:lnTo>
                  <a:lnTo>
                    <a:pt x="4050108" y="3016577"/>
                  </a:lnTo>
                  <a:lnTo>
                    <a:pt x="4000651" y="3034402"/>
                  </a:lnTo>
                  <a:lnTo>
                    <a:pt x="3950924" y="3051412"/>
                  </a:lnTo>
                  <a:lnTo>
                    <a:pt x="3900924" y="3067606"/>
                  </a:lnTo>
                  <a:lnTo>
                    <a:pt x="3850654" y="3082985"/>
                  </a:lnTo>
                  <a:lnTo>
                    <a:pt x="3800138" y="3097541"/>
                  </a:lnTo>
                  <a:lnTo>
                    <a:pt x="3749406" y="3111266"/>
                  </a:lnTo>
                  <a:lnTo>
                    <a:pt x="3698455" y="3124159"/>
                  </a:lnTo>
                  <a:lnTo>
                    <a:pt x="3647287" y="3136222"/>
                  </a:lnTo>
                  <a:lnTo>
                    <a:pt x="3595929" y="3147446"/>
                  </a:lnTo>
                  <a:lnTo>
                    <a:pt x="3544408" y="3157827"/>
                  </a:lnTo>
                  <a:lnTo>
                    <a:pt x="3492724" y="3167364"/>
                  </a:lnTo>
                  <a:lnTo>
                    <a:pt x="3440877" y="3176058"/>
                  </a:lnTo>
                  <a:lnTo>
                    <a:pt x="3388896" y="3183903"/>
                  </a:lnTo>
                  <a:lnTo>
                    <a:pt x="3336807" y="3190896"/>
                  </a:lnTo>
                  <a:lnTo>
                    <a:pt x="3284610" y="3197037"/>
                  </a:lnTo>
                  <a:lnTo>
                    <a:pt x="3232306" y="3202324"/>
                  </a:lnTo>
                  <a:lnTo>
                    <a:pt x="3179923" y="3206757"/>
                  </a:lnTo>
                  <a:lnTo>
                    <a:pt x="3127488" y="3210332"/>
                  </a:lnTo>
                  <a:lnTo>
                    <a:pt x="3075002" y="3213049"/>
                  </a:lnTo>
                  <a:lnTo>
                    <a:pt x="3022465" y="3214908"/>
                  </a:lnTo>
                  <a:lnTo>
                    <a:pt x="2969904" y="3215909"/>
                  </a:lnTo>
                  <a:close/>
                </a:path>
              </a:pathLst>
            </a:custGeom>
            <a:solidFill>
              <a:srgbClr val="7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5859" y="1591505"/>
              <a:ext cx="3216275" cy="4676775"/>
            </a:xfrm>
            <a:custGeom>
              <a:avLst/>
              <a:gdLst/>
              <a:ahLst/>
              <a:cxnLst/>
              <a:rect l="l" t="t" r="r" b="b"/>
              <a:pathLst>
                <a:path w="3216275" h="4676775">
                  <a:moveTo>
                    <a:pt x="350370" y="4676179"/>
                  </a:moveTo>
                  <a:lnTo>
                    <a:pt x="327444" y="4630271"/>
                  </a:lnTo>
                  <a:lnTo>
                    <a:pt x="305258" y="4584015"/>
                  </a:lnTo>
                  <a:lnTo>
                    <a:pt x="283813" y="4537410"/>
                  </a:lnTo>
                  <a:lnTo>
                    <a:pt x="263109" y="4490458"/>
                  </a:lnTo>
                  <a:lnTo>
                    <a:pt x="243157" y="4443181"/>
                  </a:lnTo>
                  <a:lnTo>
                    <a:pt x="223965" y="4395605"/>
                  </a:lnTo>
                  <a:lnTo>
                    <a:pt x="205536" y="4347728"/>
                  </a:lnTo>
                  <a:lnTo>
                    <a:pt x="187867" y="4299551"/>
                  </a:lnTo>
                  <a:lnTo>
                    <a:pt x="170969" y="4251098"/>
                  </a:lnTo>
                  <a:lnTo>
                    <a:pt x="154850" y="4202395"/>
                  </a:lnTo>
                  <a:lnTo>
                    <a:pt x="139511" y="4153440"/>
                  </a:lnTo>
                  <a:lnTo>
                    <a:pt x="124950" y="4104235"/>
                  </a:lnTo>
                  <a:lnTo>
                    <a:pt x="111176" y="4054803"/>
                  </a:lnTo>
                  <a:lnTo>
                    <a:pt x="98195" y="4005171"/>
                  </a:lnTo>
                  <a:lnTo>
                    <a:pt x="86008" y="3955338"/>
                  </a:lnTo>
                  <a:lnTo>
                    <a:pt x="74614" y="3905304"/>
                  </a:lnTo>
                  <a:lnTo>
                    <a:pt x="64019" y="3855095"/>
                  </a:lnTo>
                  <a:lnTo>
                    <a:pt x="54229" y="3804736"/>
                  </a:lnTo>
                  <a:lnTo>
                    <a:pt x="45244" y="3754227"/>
                  </a:lnTo>
                  <a:lnTo>
                    <a:pt x="37064" y="3703569"/>
                  </a:lnTo>
                  <a:lnTo>
                    <a:pt x="29692" y="3652787"/>
                  </a:lnTo>
                  <a:lnTo>
                    <a:pt x="23133" y="3601906"/>
                  </a:lnTo>
                  <a:lnTo>
                    <a:pt x="17386" y="3550927"/>
                  </a:lnTo>
                  <a:lnTo>
                    <a:pt x="12452" y="3499850"/>
                  </a:lnTo>
                  <a:lnTo>
                    <a:pt x="8333" y="3448701"/>
                  </a:lnTo>
                  <a:lnTo>
                    <a:pt x="5032" y="3397506"/>
                  </a:lnTo>
                  <a:lnTo>
                    <a:pt x="2547" y="3346265"/>
                  </a:lnTo>
                  <a:lnTo>
                    <a:pt x="880" y="3294978"/>
                  </a:lnTo>
                  <a:lnTo>
                    <a:pt x="30" y="3243670"/>
                  </a:lnTo>
                  <a:lnTo>
                    <a:pt x="0" y="3192369"/>
                  </a:lnTo>
                  <a:lnTo>
                    <a:pt x="787" y="3141074"/>
                  </a:lnTo>
                  <a:lnTo>
                    <a:pt x="2393" y="3089785"/>
                  </a:lnTo>
                  <a:lnTo>
                    <a:pt x="4817" y="3038528"/>
                  </a:lnTo>
                  <a:lnTo>
                    <a:pt x="8057" y="2987329"/>
                  </a:lnTo>
                  <a:lnTo>
                    <a:pt x="12114" y="2936189"/>
                  </a:lnTo>
                  <a:lnTo>
                    <a:pt x="16987" y="2885107"/>
                  </a:lnTo>
                  <a:lnTo>
                    <a:pt x="22674" y="2834109"/>
                  </a:lnTo>
                  <a:lnTo>
                    <a:pt x="29172" y="2783221"/>
                  </a:lnTo>
                  <a:lnTo>
                    <a:pt x="36481" y="2732444"/>
                  </a:lnTo>
                  <a:lnTo>
                    <a:pt x="44601" y="2681776"/>
                  </a:lnTo>
                  <a:lnTo>
                    <a:pt x="53528" y="2631245"/>
                  </a:lnTo>
                  <a:lnTo>
                    <a:pt x="63257" y="2580876"/>
                  </a:lnTo>
                  <a:lnTo>
                    <a:pt x="73789" y="2530668"/>
                  </a:lnTo>
                  <a:lnTo>
                    <a:pt x="85123" y="2480622"/>
                  </a:lnTo>
                  <a:lnTo>
                    <a:pt x="97253" y="2430763"/>
                  </a:lnTo>
                  <a:lnTo>
                    <a:pt x="110175" y="2381117"/>
                  </a:lnTo>
                  <a:lnTo>
                    <a:pt x="123886" y="2331683"/>
                  </a:lnTo>
                  <a:lnTo>
                    <a:pt x="138388" y="2282462"/>
                  </a:lnTo>
                  <a:lnTo>
                    <a:pt x="153673" y="2233479"/>
                  </a:lnTo>
                  <a:lnTo>
                    <a:pt x="169733" y="2184758"/>
                  </a:lnTo>
                  <a:lnTo>
                    <a:pt x="186569" y="2136300"/>
                  </a:lnTo>
                  <a:lnTo>
                    <a:pt x="204180" y="2088104"/>
                  </a:lnTo>
                  <a:lnTo>
                    <a:pt x="222557" y="2040195"/>
                  </a:lnTo>
                  <a:lnTo>
                    <a:pt x="241691" y="1992598"/>
                  </a:lnTo>
                  <a:lnTo>
                    <a:pt x="261582" y="1945312"/>
                  </a:lnTo>
                  <a:lnTo>
                    <a:pt x="282230" y="1898337"/>
                  </a:lnTo>
                  <a:lnTo>
                    <a:pt x="303624" y="1851698"/>
                  </a:lnTo>
                  <a:lnTo>
                    <a:pt x="325754" y="1805418"/>
                  </a:lnTo>
                  <a:lnTo>
                    <a:pt x="348620" y="1759497"/>
                  </a:lnTo>
                  <a:lnTo>
                    <a:pt x="372221" y="1713936"/>
                  </a:lnTo>
                  <a:lnTo>
                    <a:pt x="396545" y="1668756"/>
                  </a:lnTo>
                  <a:lnTo>
                    <a:pt x="421581" y="1623982"/>
                  </a:lnTo>
                  <a:lnTo>
                    <a:pt x="447328" y="1579613"/>
                  </a:lnTo>
                  <a:lnTo>
                    <a:pt x="473786" y="1535649"/>
                  </a:lnTo>
                  <a:lnTo>
                    <a:pt x="500942" y="1492113"/>
                  </a:lnTo>
                  <a:lnTo>
                    <a:pt x="528782" y="1449027"/>
                  </a:lnTo>
                  <a:lnTo>
                    <a:pt x="557306" y="1406390"/>
                  </a:lnTo>
                  <a:lnTo>
                    <a:pt x="586513" y="1364203"/>
                  </a:lnTo>
                  <a:lnTo>
                    <a:pt x="616389" y="1322488"/>
                  </a:lnTo>
                  <a:lnTo>
                    <a:pt x="646920" y="1281265"/>
                  </a:lnTo>
                  <a:lnTo>
                    <a:pt x="678104" y="1240534"/>
                  </a:lnTo>
                  <a:lnTo>
                    <a:pt x="709942" y="1200296"/>
                  </a:lnTo>
                  <a:lnTo>
                    <a:pt x="742418" y="1160571"/>
                  </a:lnTo>
                  <a:lnTo>
                    <a:pt x="775514" y="1121379"/>
                  </a:lnTo>
                  <a:lnTo>
                    <a:pt x="809232" y="1082721"/>
                  </a:lnTo>
                  <a:lnTo>
                    <a:pt x="843571" y="1044595"/>
                  </a:lnTo>
                  <a:lnTo>
                    <a:pt x="878513" y="1007022"/>
                  </a:lnTo>
                  <a:lnTo>
                    <a:pt x="914042" y="970021"/>
                  </a:lnTo>
                  <a:lnTo>
                    <a:pt x="950156" y="933592"/>
                  </a:lnTo>
                  <a:lnTo>
                    <a:pt x="986856" y="897734"/>
                  </a:lnTo>
                  <a:lnTo>
                    <a:pt x="1024123" y="862466"/>
                  </a:lnTo>
                  <a:lnTo>
                    <a:pt x="1061938" y="827806"/>
                  </a:lnTo>
                  <a:lnTo>
                    <a:pt x="1100302" y="793754"/>
                  </a:lnTo>
                  <a:lnTo>
                    <a:pt x="1139213" y="760310"/>
                  </a:lnTo>
                  <a:lnTo>
                    <a:pt x="1178653" y="727491"/>
                  </a:lnTo>
                  <a:lnTo>
                    <a:pt x="1218602" y="695313"/>
                  </a:lnTo>
                  <a:lnTo>
                    <a:pt x="1259059" y="663777"/>
                  </a:lnTo>
                  <a:lnTo>
                    <a:pt x="1300024" y="632883"/>
                  </a:lnTo>
                  <a:lnTo>
                    <a:pt x="1341476" y="602646"/>
                  </a:lnTo>
                  <a:lnTo>
                    <a:pt x="1383395" y="573081"/>
                  </a:lnTo>
                  <a:lnTo>
                    <a:pt x="1425780" y="544190"/>
                  </a:lnTo>
                  <a:lnTo>
                    <a:pt x="1468632" y="515971"/>
                  </a:lnTo>
                  <a:lnTo>
                    <a:pt x="1511928" y="488439"/>
                  </a:lnTo>
                  <a:lnTo>
                    <a:pt x="1555647" y="461609"/>
                  </a:lnTo>
                  <a:lnTo>
                    <a:pt x="1599788" y="435479"/>
                  </a:lnTo>
                  <a:lnTo>
                    <a:pt x="1644352" y="410051"/>
                  </a:lnTo>
                  <a:lnTo>
                    <a:pt x="1689316" y="385337"/>
                  </a:lnTo>
                  <a:lnTo>
                    <a:pt x="1734656" y="361349"/>
                  </a:lnTo>
                  <a:lnTo>
                    <a:pt x="1780374" y="338088"/>
                  </a:lnTo>
                  <a:lnTo>
                    <a:pt x="1826468" y="315553"/>
                  </a:lnTo>
                  <a:lnTo>
                    <a:pt x="1872916" y="293757"/>
                  </a:lnTo>
                  <a:lnTo>
                    <a:pt x="1919694" y="272710"/>
                  </a:lnTo>
                  <a:lnTo>
                    <a:pt x="1966802" y="252412"/>
                  </a:lnTo>
                  <a:lnTo>
                    <a:pt x="2014240" y="232863"/>
                  </a:lnTo>
                  <a:lnTo>
                    <a:pt x="2061983" y="214073"/>
                  </a:lnTo>
                  <a:lnTo>
                    <a:pt x="2110008" y="196052"/>
                  </a:lnTo>
                  <a:lnTo>
                    <a:pt x="2158315" y="178800"/>
                  </a:lnTo>
                  <a:lnTo>
                    <a:pt x="2206903" y="162316"/>
                  </a:lnTo>
                  <a:lnTo>
                    <a:pt x="2255747" y="146610"/>
                  </a:lnTo>
                  <a:lnTo>
                    <a:pt x="2304823" y="131688"/>
                  </a:lnTo>
                  <a:lnTo>
                    <a:pt x="2354132" y="117552"/>
                  </a:lnTo>
                  <a:lnTo>
                    <a:pt x="2403672" y="104200"/>
                  </a:lnTo>
                  <a:lnTo>
                    <a:pt x="2453418" y="91641"/>
                  </a:lnTo>
                  <a:lnTo>
                    <a:pt x="2503346" y="79880"/>
                  </a:lnTo>
                  <a:lnTo>
                    <a:pt x="2553456" y="68917"/>
                  </a:lnTo>
                  <a:lnTo>
                    <a:pt x="2603746" y="58752"/>
                  </a:lnTo>
                  <a:lnTo>
                    <a:pt x="2654193" y="49391"/>
                  </a:lnTo>
                  <a:lnTo>
                    <a:pt x="2704770" y="40838"/>
                  </a:lnTo>
                  <a:lnTo>
                    <a:pt x="2755476" y="33093"/>
                  </a:lnTo>
                  <a:lnTo>
                    <a:pt x="2806313" y="26156"/>
                  </a:lnTo>
                  <a:lnTo>
                    <a:pt x="2857254" y="20031"/>
                  </a:lnTo>
                  <a:lnTo>
                    <a:pt x="2908273" y="14721"/>
                  </a:lnTo>
                  <a:lnTo>
                    <a:pt x="2959370" y="10226"/>
                  </a:lnTo>
                  <a:lnTo>
                    <a:pt x="3010546" y="6545"/>
                  </a:lnTo>
                  <a:lnTo>
                    <a:pt x="3061774" y="3682"/>
                  </a:lnTo>
                  <a:lnTo>
                    <a:pt x="3113028" y="1636"/>
                  </a:lnTo>
                  <a:lnTo>
                    <a:pt x="3164308" y="409"/>
                  </a:lnTo>
                  <a:lnTo>
                    <a:pt x="3215615" y="0"/>
                  </a:lnTo>
                  <a:lnTo>
                    <a:pt x="3215937" y="3216100"/>
                  </a:lnTo>
                  <a:lnTo>
                    <a:pt x="350370" y="4676179"/>
                  </a:lnTo>
                  <a:close/>
                </a:path>
              </a:pathLst>
            </a:custGeom>
            <a:solidFill>
              <a:srgbClr val="ACB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1796" y="1591505"/>
              <a:ext cx="635" cy="3216275"/>
            </a:xfrm>
            <a:custGeom>
              <a:avLst/>
              <a:gdLst/>
              <a:ahLst/>
              <a:cxnLst/>
              <a:rect l="l" t="t" r="r" b="b"/>
              <a:pathLst>
                <a:path w="635" h="3216275">
                  <a:moveTo>
                    <a:pt x="0" y="321610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0" y="3216100"/>
                  </a:lnTo>
                  <a:close/>
                </a:path>
              </a:pathLst>
            </a:custGeom>
            <a:solidFill>
              <a:srgbClr val="D8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494521" y="2"/>
            <a:ext cx="285750" cy="5459730"/>
          </a:xfrm>
          <a:custGeom>
            <a:avLst/>
            <a:gdLst/>
            <a:ahLst/>
            <a:cxnLst/>
            <a:rect l="l" t="t" r="r" b="b"/>
            <a:pathLst>
              <a:path w="285750" h="5459730">
                <a:moveTo>
                  <a:pt x="0" y="5459244"/>
                </a:moveTo>
                <a:lnTo>
                  <a:pt x="0" y="0"/>
                </a:lnTo>
                <a:lnTo>
                  <a:pt x="285750" y="0"/>
                </a:lnTo>
                <a:lnTo>
                  <a:pt x="285750" y="5459244"/>
                </a:lnTo>
                <a:lnTo>
                  <a:pt x="0" y="5459244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356323" y="5288014"/>
            <a:ext cx="5539740" cy="4391025"/>
            <a:chOff x="11356323" y="5288014"/>
            <a:chExt cx="5539740" cy="4391025"/>
          </a:xfrm>
        </p:grpSpPr>
        <p:sp>
          <p:nvSpPr>
            <p:cNvPr id="13" name="object 13"/>
            <p:cNvSpPr/>
            <p:nvPr/>
          </p:nvSpPr>
          <p:spPr>
            <a:xfrm>
              <a:off x="11356323" y="5444580"/>
              <a:ext cx="5408930" cy="4065270"/>
            </a:xfrm>
            <a:custGeom>
              <a:avLst/>
              <a:gdLst/>
              <a:ahLst/>
              <a:cxnLst/>
              <a:rect l="l" t="t" r="r" b="b"/>
              <a:pathLst>
                <a:path w="5408930" h="4065270">
                  <a:moveTo>
                    <a:pt x="2343427" y="1985651"/>
                  </a:moveTo>
                  <a:lnTo>
                    <a:pt x="1196027" y="1985651"/>
                  </a:lnTo>
                  <a:lnTo>
                    <a:pt x="654330" y="1048197"/>
                  </a:lnTo>
                  <a:lnTo>
                    <a:pt x="0" y="1048197"/>
                  </a:lnTo>
                  <a:lnTo>
                    <a:pt x="0" y="937453"/>
                  </a:lnTo>
                  <a:lnTo>
                    <a:pt x="654330" y="937453"/>
                  </a:lnTo>
                  <a:lnTo>
                    <a:pt x="1196027" y="0"/>
                  </a:lnTo>
                  <a:lnTo>
                    <a:pt x="2343427" y="0"/>
                  </a:lnTo>
                  <a:lnTo>
                    <a:pt x="2407420" y="110744"/>
                  </a:lnTo>
                  <a:lnTo>
                    <a:pt x="1260033" y="110744"/>
                  </a:lnTo>
                  <a:lnTo>
                    <a:pt x="750340" y="992825"/>
                  </a:lnTo>
                  <a:lnTo>
                    <a:pt x="1260033" y="1874906"/>
                  </a:lnTo>
                  <a:lnTo>
                    <a:pt x="2407420" y="1874906"/>
                  </a:lnTo>
                  <a:lnTo>
                    <a:pt x="2343427" y="1985651"/>
                  </a:lnTo>
                  <a:close/>
                </a:path>
                <a:path w="5408930" h="4065270">
                  <a:moveTo>
                    <a:pt x="2407420" y="1874906"/>
                  </a:moveTo>
                  <a:lnTo>
                    <a:pt x="2279421" y="1874906"/>
                  </a:lnTo>
                  <a:lnTo>
                    <a:pt x="2789115" y="992825"/>
                  </a:lnTo>
                  <a:lnTo>
                    <a:pt x="2279421" y="110744"/>
                  </a:lnTo>
                  <a:lnTo>
                    <a:pt x="2407420" y="110744"/>
                  </a:lnTo>
                  <a:lnTo>
                    <a:pt x="2917127" y="992825"/>
                  </a:lnTo>
                  <a:lnTo>
                    <a:pt x="2407420" y="1874906"/>
                  </a:lnTo>
                  <a:close/>
                </a:path>
                <a:path w="5408930" h="4065270">
                  <a:moveTo>
                    <a:pt x="3044170" y="4064743"/>
                  </a:moveTo>
                  <a:lnTo>
                    <a:pt x="2933337" y="4064743"/>
                  </a:lnTo>
                  <a:lnTo>
                    <a:pt x="2933337" y="2698016"/>
                  </a:lnTo>
                  <a:lnTo>
                    <a:pt x="2550270" y="2035209"/>
                  </a:lnTo>
                  <a:lnTo>
                    <a:pt x="2956750" y="1331842"/>
                  </a:lnTo>
                  <a:lnTo>
                    <a:pt x="3769572" y="1331842"/>
                  </a:lnTo>
                  <a:lnTo>
                    <a:pt x="3833574" y="1442587"/>
                  </a:lnTo>
                  <a:lnTo>
                    <a:pt x="3020895" y="1442587"/>
                  </a:lnTo>
                  <a:lnTo>
                    <a:pt x="2678420" y="2035209"/>
                  </a:lnTo>
                  <a:lnTo>
                    <a:pt x="3020895" y="2627831"/>
                  </a:lnTo>
                  <a:lnTo>
                    <a:pt x="3833596" y="2627831"/>
                  </a:lnTo>
                  <a:lnTo>
                    <a:pt x="3769572" y="2738576"/>
                  </a:lnTo>
                  <a:lnTo>
                    <a:pt x="3044170" y="2738576"/>
                  </a:lnTo>
                  <a:lnTo>
                    <a:pt x="3044170" y="4064743"/>
                  </a:lnTo>
                  <a:close/>
                </a:path>
                <a:path w="5408930" h="4065270">
                  <a:moveTo>
                    <a:pt x="3833596" y="2627831"/>
                  </a:moveTo>
                  <a:lnTo>
                    <a:pt x="3705705" y="2627831"/>
                  </a:lnTo>
                  <a:lnTo>
                    <a:pt x="4048179" y="2035209"/>
                  </a:lnTo>
                  <a:lnTo>
                    <a:pt x="3705705" y="1442587"/>
                  </a:lnTo>
                  <a:lnTo>
                    <a:pt x="3833574" y="1442587"/>
                  </a:lnTo>
                  <a:lnTo>
                    <a:pt x="4173420" y="2030641"/>
                  </a:lnTo>
                  <a:lnTo>
                    <a:pt x="5408932" y="2030641"/>
                  </a:lnTo>
                  <a:lnTo>
                    <a:pt x="5408932" y="2141385"/>
                  </a:lnTo>
                  <a:lnTo>
                    <a:pt x="4114817" y="2141385"/>
                  </a:lnTo>
                  <a:lnTo>
                    <a:pt x="3833596" y="2627831"/>
                  </a:lnTo>
                  <a:close/>
                </a:path>
                <a:path w="5408930" h="4065270">
                  <a:moveTo>
                    <a:pt x="2185767" y="3614704"/>
                  </a:moveTo>
                  <a:lnTo>
                    <a:pt x="1372945" y="3614704"/>
                  </a:lnTo>
                  <a:lnTo>
                    <a:pt x="988215" y="2948852"/>
                  </a:lnTo>
                  <a:lnTo>
                    <a:pt x="402047" y="2948852"/>
                  </a:lnTo>
                  <a:lnTo>
                    <a:pt x="402047" y="2838108"/>
                  </a:lnTo>
                  <a:lnTo>
                    <a:pt x="1008858" y="2838108"/>
                  </a:lnTo>
                  <a:lnTo>
                    <a:pt x="1372945" y="2207971"/>
                  </a:lnTo>
                  <a:lnTo>
                    <a:pt x="2185767" y="2207971"/>
                  </a:lnTo>
                  <a:lnTo>
                    <a:pt x="2249767" y="2318715"/>
                  </a:lnTo>
                  <a:lnTo>
                    <a:pt x="1436951" y="2318715"/>
                  </a:lnTo>
                  <a:lnTo>
                    <a:pt x="1094476" y="2911337"/>
                  </a:lnTo>
                  <a:lnTo>
                    <a:pt x="1436951" y="3503960"/>
                  </a:lnTo>
                  <a:lnTo>
                    <a:pt x="2249767" y="3503960"/>
                  </a:lnTo>
                  <a:lnTo>
                    <a:pt x="2185767" y="3614704"/>
                  </a:lnTo>
                  <a:close/>
                </a:path>
                <a:path w="5408930" h="4065270">
                  <a:moveTo>
                    <a:pt x="2249767" y="3503960"/>
                  </a:moveTo>
                  <a:lnTo>
                    <a:pt x="2121899" y="3503960"/>
                  </a:lnTo>
                  <a:lnTo>
                    <a:pt x="2464374" y="2911337"/>
                  </a:lnTo>
                  <a:lnTo>
                    <a:pt x="2121899" y="2318715"/>
                  </a:lnTo>
                  <a:lnTo>
                    <a:pt x="2249767" y="2318715"/>
                  </a:lnTo>
                  <a:lnTo>
                    <a:pt x="2592247" y="2911337"/>
                  </a:lnTo>
                  <a:lnTo>
                    <a:pt x="2249767" y="3503960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4185" y="5288014"/>
              <a:ext cx="4631715" cy="439088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41291" y="971616"/>
            <a:ext cx="548322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8350">
              <a:lnSpc>
                <a:spcPct val="100000"/>
              </a:lnSpc>
              <a:spcBef>
                <a:spcPts val="100"/>
              </a:spcBef>
            </a:pPr>
            <a:r>
              <a:rPr b="1" spc="70" dirty="0">
                <a:solidFill>
                  <a:srgbClr val="4E7386"/>
                </a:solidFill>
                <a:latin typeface="Verdana"/>
                <a:cs typeface="Verdana"/>
              </a:rPr>
              <a:t>A</a:t>
            </a:r>
            <a:r>
              <a:rPr b="1" spc="-360" dirty="0">
                <a:solidFill>
                  <a:srgbClr val="4E7386"/>
                </a:solidFill>
                <a:latin typeface="Verdana"/>
                <a:cs typeface="Verdana"/>
              </a:rPr>
              <a:t>Y</a:t>
            </a:r>
            <a:r>
              <a:rPr b="1" spc="-250" dirty="0">
                <a:solidFill>
                  <a:srgbClr val="4E7386"/>
                </a:solidFill>
                <a:latin typeface="Verdana"/>
                <a:cs typeface="Verdana"/>
              </a:rPr>
              <a:t>T  </a:t>
            </a:r>
            <a:r>
              <a:rPr b="1" spc="-75" dirty="0">
                <a:solidFill>
                  <a:srgbClr val="4E7386"/>
                </a:solidFill>
                <a:latin typeface="Verdana"/>
                <a:cs typeface="Verdana"/>
              </a:rPr>
              <a:t>F</a:t>
            </a:r>
            <a:r>
              <a:rPr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b="1" spc="-330" dirty="0">
                <a:solidFill>
                  <a:srgbClr val="4E7386"/>
                </a:solidFill>
                <a:latin typeface="Verdana"/>
                <a:cs typeface="Verdana"/>
              </a:rPr>
              <a:t>N</a:t>
            </a:r>
          </a:p>
          <a:p>
            <a:pPr marL="12700">
              <a:lnSpc>
                <a:spcPct val="100000"/>
              </a:lnSpc>
            </a:pPr>
            <a:r>
              <a:rPr b="1" spc="50" dirty="0">
                <a:solidFill>
                  <a:srgbClr val="4E7386"/>
                </a:solidFill>
                <a:latin typeface="Verdana"/>
                <a:cs typeface="Verdana"/>
              </a:rPr>
              <a:t>B</a:t>
            </a:r>
            <a:r>
              <a:rPr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b="1" spc="-225" dirty="0">
                <a:solidFill>
                  <a:srgbClr val="4E7386"/>
                </a:solidFill>
                <a:latin typeface="Verdana"/>
                <a:cs typeface="Verdana"/>
              </a:rPr>
              <a:t>L</a:t>
            </a:r>
            <a:r>
              <a:rPr b="1" spc="-1664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  <a:r>
              <a:rPr b="1" spc="45" dirty="0">
                <a:solidFill>
                  <a:srgbClr val="4E7386"/>
                </a:solidFill>
                <a:latin typeface="Verdana"/>
                <a:cs typeface="Verdana"/>
              </a:rPr>
              <a:t>M</a:t>
            </a:r>
            <a:r>
              <a:rPr b="1" spc="-225" dirty="0">
                <a:solidFill>
                  <a:srgbClr val="4E7386"/>
                </a:solidFill>
                <a:latin typeface="Verdana"/>
                <a:cs typeface="Verdana"/>
              </a:rPr>
              <a:t>L</a:t>
            </a:r>
            <a:r>
              <a:rPr b="1" spc="-95" dirty="0">
                <a:solidFill>
                  <a:srgbClr val="4E7386"/>
                </a:solidFill>
                <a:latin typeface="Verdana"/>
                <a:cs typeface="Verdana"/>
              </a:rPr>
              <a:t>E</a:t>
            </a:r>
            <a:r>
              <a:rPr b="1" spc="-345" dirty="0">
                <a:solidFill>
                  <a:srgbClr val="4E7386"/>
                </a:solidFill>
                <a:latin typeface="Verdana"/>
                <a:cs typeface="Verdana"/>
              </a:rPr>
              <a:t>R</a:t>
            </a:r>
            <a:r>
              <a:rPr b="1" spc="-1660" dirty="0">
                <a:solidFill>
                  <a:srgbClr val="4E7386"/>
                </a:solidFill>
                <a:latin typeface="Verdana"/>
                <a:cs typeface="Verdana"/>
              </a:rPr>
              <a:t>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5299" y="8172581"/>
            <a:ext cx="171323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270" marR="5080" indent="-243204">
              <a:lnSpc>
                <a:spcPct val="115799"/>
              </a:lnSpc>
              <a:spcBef>
                <a:spcPts val="95"/>
              </a:spcBef>
            </a:pPr>
            <a:r>
              <a:rPr sz="2250" spc="105" dirty="0">
                <a:solidFill>
                  <a:srgbClr val="4E7386"/>
                </a:solidFill>
                <a:latin typeface="Trebuchet MS"/>
                <a:cs typeface="Trebuchet MS"/>
              </a:rPr>
              <a:t>YABANCI</a:t>
            </a:r>
            <a:r>
              <a:rPr sz="2250" spc="-155" dirty="0">
                <a:solidFill>
                  <a:srgbClr val="4E7386"/>
                </a:solidFill>
                <a:latin typeface="Trebuchet MS"/>
                <a:cs typeface="Trebuchet MS"/>
              </a:rPr>
              <a:t> </a:t>
            </a:r>
            <a:r>
              <a:rPr sz="2250" spc="45" dirty="0">
                <a:solidFill>
                  <a:srgbClr val="4E7386"/>
                </a:solidFill>
                <a:latin typeface="Trebuchet MS"/>
                <a:cs typeface="Trebuchet MS"/>
              </a:rPr>
              <a:t>DİL </a:t>
            </a:r>
            <a:r>
              <a:rPr sz="2250" spc="-665" dirty="0">
                <a:solidFill>
                  <a:srgbClr val="4E7386"/>
                </a:solidFill>
                <a:latin typeface="Trebuchet MS"/>
                <a:cs typeface="Trebuchet MS"/>
              </a:rPr>
              <a:t> </a:t>
            </a:r>
            <a:r>
              <a:rPr sz="2250" spc="290" dirty="0">
                <a:solidFill>
                  <a:srgbClr val="4E7386"/>
                </a:solidFill>
                <a:latin typeface="Trebuchet MS"/>
                <a:cs typeface="Trebuchet MS"/>
              </a:rPr>
              <a:t>80</a:t>
            </a:r>
            <a:r>
              <a:rPr sz="2250" spc="-100" dirty="0">
                <a:solidFill>
                  <a:srgbClr val="4E7386"/>
                </a:solidFill>
                <a:latin typeface="Trebuchet MS"/>
                <a:cs typeface="Trebuchet MS"/>
              </a:rPr>
              <a:t> </a:t>
            </a:r>
            <a:r>
              <a:rPr sz="2250" spc="130" dirty="0">
                <a:solidFill>
                  <a:srgbClr val="4E7386"/>
                </a:solidFill>
                <a:latin typeface="Trebuchet MS"/>
                <a:cs typeface="Trebuchet MS"/>
              </a:rPr>
              <a:t>SORU</a:t>
            </a:r>
            <a:endParaRPr sz="22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45774" y="1591504"/>
            <a:ext cx="6432550" cy="6432550"/>
            <a:chOff x="2045774" y="1591504"/>
            <a:chExt cx="6432550" cy="6432550"/>
          </a:xfrm>
        </p:grpSpPr>
        <p:sp>
          <p:nvSpPr>
            <p:cNvPr id="5" name="object 5"/>
            <p:cNvSpPr/>
            <p:nvPr/>
          </p:nvSpPr>
          <p:spPr>
            <a:xfrm>
              <a:off x="2045774" y="1591504"/>
              <a:ext cx="6432550" cy="6432550"/>
            </a:xfrm>
            <a:custGeom>
              <a:avLst/>
              <a:gdLst/>
              <a:ahLst/>
              <a:cxnLst/>
              <a:rect l="l" t="t" r="r" b="b"/>
              <a:pathLst>
                <a:path w="6432550" h="6432550">
                  <a:moveTo>
                    <a:pt x="3216182" y="6432200"/>
                  </a:moveTo>
                  <a:lnTo>
                    <a:pt x="3163555" y="6431772"/>
                  </a:lnTo>
                  <a:lnTo>
                    <a:pt x="3110956" y="6430484"/>
                  </a:lnTo>
                  <a:lnTo>
                    <a:pt x="3058385" y="6428335"/>
                  </a:lnTo>
                  <a:lnTo>
                    <a:pt x="3005842" y="6425325"/>
                  </a:lnTo>
                  <a:lnTo>
                    <a:pt x="2953355" y="6421457"/>
                  </a:lnTo>
                  <a:lnTo>
                    <a:pt x="2900953" y="6416731"/>
                  </a:lnTo>
                  <a:lnTo>
                    <a:pt x="2848635" y="6411148"/>
                  </a:lnTo>
                  <a:lnTo>
                    <a:pt x="2796402" y="6404708"/>
                  </a:lnTo>
                  <a:lnTo>
                    <a:pt x="2744281" y="6397415"/>
                  </a:lnTo>
                  <a:lnTo>
                    <a:pt x="2692300" y="6389272"/>
                  </a:lnTo>
                  <a:lnTo>
                    <a:pt x="2640459" y="6380279"/>
                  </a:lnTo>
                  <a:lnTo>
                    <a:pt x="2588759" y="6370436"/>
                  </a:lnTo>
                  <a:lnTo>
                    <a:pt x="2537226" y="6359750"/>
                  </a:lnTo>
                  <a:lnTo>
                    <a:pt x="2485889" y="6348225"/>
                  </a:lnTo>
                  <a:lnTo>
                    <a:pt x="2434748" y="6335861"/>
                  </a:lnTo>
                  <a:lnTo>
                    <a:pt x="2383802" y="6322658"/>
                  </a:lnTo>
                  <a:lnTo>
                    <a:pt x="2333078" y="6308625"/>
                  </a:lnTo>
                  <a:lnTo>
                    <a:pt x="2282605" y="6293767"/>
                  </a:lnTo>
                  <a:lnTo>
                    <a:pt x="2232382" y="6278085"/>
                  </a:lnTo>
                  <a:lnTo>
                    <a:pt x="2182408" y="6261579"/>
                  </a:lnTo>
                  <a:lnTo>
                    <a:pt x="2132711" y="6244258"/>
                  </a:lnTo>
                  <a:lnTo>
                    <a:pt x="2083317" y="6226130"/>
                  </a:lnTo>
                  <a:lnTo>
                    <a:pt x="2034227" y="6207197"/>
                  </a:lnTo>
                  <a:lnTo>
                    <a:pt x="1985440" y="6187457"/>
                  </a:lnTo>
                  <a:lnTo>
                    <a:pt x="1936982" y="6166923"/>
                  </a:lnTo>
                  <a:lnTo>
                    <a:pt x="1888880" y="6145604"/>
                  </a:lnTo>
                  <a:lnTo>
                    <a:pt x="1841133" y="6123501"/>
                  </a:lnTo>
                  <a:lnTo>
                    <a:pt x="1793742" y="6100613"/>
                  </a:lnTo>
                  <a:lnTo>
                    <a:pt x="1746731" y="6076953"/>
                  </a:lnTo>
                  <a:lnTo>
                    <a:pt x="1700126" y="6052534"/>
                  </a:lnTo>
                  <a:lnTo>
                    <a:pt x="1653927" y="6027356"/>
                  </a:lnTo>
                  <a:lnTo>
                    <a:pt x="1608133" y="6001417"/>
                  </a:lnTo>
                  <a:lnTo>
                    <a:pt x="1562771" y="5974734"/>
                  </a:lnTo>
                  <a:lnTo>
                    <a:pt x="1517863" y="5947319"/>
                  </a:lnTo>
                  <a:lnTo>
                    <a:pt x="1473409" y="5919173"/>
                  </a:lnTo>
                  <a:lnTo>
                    <a:pt x="1429411" y="5890295"/>
                  </a:lnTo>
                  <a:lnTo>
                    <a:pt x="1385890" y="5860702"/>
                  </a:lnTo>
                  <a:lnTo>
                    <a:pt x="1342871" y="5830409"/>
                  </a:lnTo>
                  <a:lnTo>
                    <a:pt x="1300353" y="5799415"/>
                  </a:lnTo>
                  <a:lnTo>
                    <a:pt x="1258338" y="5767721"/>
                  </a:lnTo>
                  <a:lnTo>
                    <a:pt x="1216846" y="5735345"/>
                  </a:lnTo>
                  <a:lnTo>
                    <a:pt x="1175900" y="5702303"/>
                  </a:lnTo>
                  <a:lnTo>
                    <a:pt x="1135501" y="5668595"/>
                  </a:lnTo>
                  <a:lnTo>
                    <a:pt x="1095647" y="5634221"/>
                  </a:lnTo>
                  <a:lnTo>
                    <a:pt x="1056362" y="5599201"/>
                  </a:lnTo>
                  <a:lnTo>
                    <a:pt x="1017665" y="5563552"/>
                  </a:lnTo>
                  <a:lnTo>
                    <a:pt x="979557" y="5527274"/>
                  </a:lnTo>
                  <a:lnTo>
                    <a:pt x="942037" y="5490367"/>
                  </a:lnTo>
                  <a:lnTo>
                    <a:pt x="905126" y="5452853"/>
                  </a:lnTo>
                  <a:lnTo>
                    <a:pt x="868843" y="5414749"/>
                  </a:lnTo>
                  <a:lnTo>
                    <a:pt x="833189" y="5376057"/>
                  </a:lnTo>
                  <a:lnTo>
                    <a:pt x="798164" y="5336775"/>
                  </a:lnTo>
                  <a:lnTo>
                    <a:pt x="763785" y="5296927"/>
                  </a:lnTo>
                  <a:lnTo>
                    <a:pt x="730072" y="5256532"/>
                  </a:lnTo>
                  <a:lnTo>
                    <a:pt x="697025" y="5215590"/>
                  </a:lnTo>
                  <a:lnTo>
                    <a:pt x="664644" y="5174102"/>
                  </a:lnTo>
                  <a:lnTo>
                    <a:pt x="632945" y="5132090"/>
                  </a:lnTo>
                  <a:lnTo>
                    <a:pt x="601946" y="5089576"/>
                  </a:lnTo>
                  <a:lnTo>
                    <a:pt x="571648" y="5046561"/>
                  </a:lnTo>
                  <a:lnTo>
                    <a:pt x="542049" y="5003044"/>
                  </a:lnTo>
                  <a:lnTo>
                    <a:pt x="513166" y="4959049"/>
                  </a:lnTo>
                  <a:lnTo>
                    <a:pt x="485014" y="4914599"/>
                  </a:lnTo>
                  <a:lnTo>
                    <a:pt x="457593" y="4869695"/>
                  </a:lnTo>
                  <a:lnTo>
                    <a:pt x="430904" y="4824335"/>
                  </a:lnTo>
                  <a:lnTo>
                    <a:pt x="404963" y="4778540"/>
                  </a:lnTo>
                  <a:lnTo>
                    <a:pt x="379782" y="4732339"/>
                  </a:lnTo>
                  <a:lnTo>
                    <a:pt x="355360" y="4685732"/>
                  </a:lnTo>
                  <a:lnTo>
                    <a:pt x="331697" y="4638719"/>
                  </a:lnTo>
                  <a:lnTo>
                    <a:pt x="308806" y="4591325"/>
                  </a:lnTo>
                  <a:lnTo>
                    <a:pt x="286700" y="4543576"/>
                  </a:lnTo>
                  <a:lnTo>
                    <a:pt x="265378" y="4495472"/>
                  </a:lnTo>
                  <a:lnTo>
                    <a:pt x="244840" y="4447012"/>
                  </a:lnTo>
                  <a:lnTo>
                    <a:pt x="225097" y="4398222"/>
                  </a:lnTo>
                  <a:lnTo>
                    <a:pt x="206161" y="4349130"/>
                  </a:lnTo>
                  <a:lnTo>
                    <a:pt x="188030" y="4299734"/>
                  </a:lnTo>
                  <a:lnTo>
                    <a:pt x="170705" y="4250034"/>
                  </a:lnTo>
                  <a:lnTo>
                    <a:pt x="154196" y="4200058"/>
                  </a:lnTo>
                  <a:lnTo>
                    <a:pt x="138510" y="4149832"/>
                  </a:lnTo>
                  <a:lnTo>
                    <a:pt x="123648" y="4099356"/>
                  </a:lnTo>
                  <a:lnTo>
                    <a:pt x="109610" y="4048630"/>
                  </a:lnTo>
                  <a:lnTo>
                    <a:pt x="96404" y="3997682"/>
                  </a:lnTo>
                  <a:lnTo>
                    <a:pt x="84036" y="3946538"/>
                  </a:lnTo>
                  <a:lnTo>
                    <a:pt x="72507" y="3895198"/>
                  </a:lnTo>
                  <a:lnTo>
                    <a:pt x="61817" y="3843663"/>
                  </a:lnTo>
                  <a:lnTo>
                    <a:pt x="51970" y="3791960"/>
                  </a:lnTo>
                  <a:lnTo>
                    <a:pt x="42973" y="3740116"/>
                  </a:lnTo>
                  <a:lnTo>
                    <a:pt x="34826" y="3688132"/>
                  </a:lnTo>
                  <a:lnTo>
                    <a:pt x="27529" y="3636008"/>
                  </a:lnTo>
                  <a:lnTo>
                    <a:pt x="21084" y="3583772"/>
                  </a:lnTo>
                  <a:lnTo>
                    <a:pt x="15497" y="3531451"/>
                  </a:lnTo>
                  <a:lnTo>
                    <a:pt x="10767" y="3479046"/>
                  </a:lnTo>
                  <a:lnTo>
                    <a:pt x="6894" y="3426557"/>
                  </a:lnTo>
                  <a:lnTo>
                    <a:pt x="3879" y="3374011"/>
                  </a:lnTo>
                  <a:lnTo>
                    <a:pt x="1725" y="3321437"/>
                  </a:lnTo>
                  <a:lnTo>
                    <a:pt x="432" y="3268835"/>
                  </a:lnTo>
                  <a:lnTo>
                    <a:pt x="0" y="3216205"/>
                  </a:lnTo>
                  <a:lnTo>
                    <a:pt x="428" y="3163575"/>
                  </a:lnTo>
                  <a:lnTo>
                    <a:pt x="1716" y="3110973"/>
                  </a:lnTo>
                  <a:lnTo>
                    <a:pt x="3866" y="3058399"/>
                  </a:lnTo>
                  <a:lnTo>
                    <a:pt x="6876" y="3005854"/>
                  </a:lnTo>
                  <a:lnTo>
                    <a:pt x="10745" y="2953364"/>
                  </a:lnTo>
                  <a:lnTo>
                    <a:pt x="15471" y="2900959"/>
                  </a:lnTo>
                  <a:lnTo>
                    <a:pt x="21054" y="2848639"/>
                  </a:lnTo>
                  <a:lnTo>
                    <a:pt x="27494" y="2796403"/>
                  </a:lnTo>
                  <a:lnTo>
                    <a:pt x="34787" y="2744279"/>
                  </a:lnTo>
                  <a:lnTo>
                    <a:pt x="42930" y="2692296"/>
                  </a:lnTo>
                  <a:lnTo>
                    <a:pt x="51922" y="2640453"/>
                  </a:lnTo>
                  <a:lnTo>
                    <a:pt x="61764" y="2588750"/>
                  </a:lnTo>
                  <a:lnTo>
                    <a:pt x="72451" y="2537216"/>
                  </a:lnTo>
                  <a:lnTo>
                    <a:pt x="83975" y="2485876"/>
                  </a:lnTo>
                  <a:lnTo>
                    <a:pt x="96339" y="2434733"/>
                  </a:lnTo>
                  <a:lnTo>
                    <a:pt x="109541" y="2383785"/>
                  </a:lnTo>
                  <a:lnTo>
                    <a:pt x="123575" y="2333060"/>
                  </a:lnTo>
                  <a:lnTo>
                    <a:pt x="138432" y="2282585"/>
                  </a:lnTo>
                  <a:lnTo>
                    <a:pt x="154114" y="2232359"/>
                  </a:lnTo>
                  <a:lnTo>
                    <a:pt x="170619" y="2182384"/>
                  </a:lnTo>
                  <a:lnTo>
                    <a:pt x="187940" y="2132686"/>
                  </a:lnTo>
                  <a:lnTo>
                    <a:pt x="206067" y="2083291"/>
                  </a:lnTo>
                  <a:lnTo>
                    <a:pt x="224999" y="2034199"/>
                  </a:lnTo>
                  <a:lnTo>
                    <a:pt x="244738" y="1985410"/>
                  </a:lnTo>
                  <a:lnTo>
                    <a:pt x="265271" y="1936952"/>
                  </a:lnTo>
                  <a:lnTo>
                    <a:pt x="286589" y="1888848"/>
                  </a:lnTo>
                  <a:lnTo>
                    <a:pt x="308692" y="1841100"/>
                  </a:lnTo>
                  <a:lnTo>
                    <a:pt x="331578" y="1793708"/>
                  </a:lnTo>
                  <a:lnTo>
                    <a:pt x="355237" y="1746696"/>
                  </a:lnTo>
                  <a:lnTo>
                    <a:pt x="379655" y="1700090"/>
                  </a:lnTo>
                  <a:lnTo>
                    <a:pt x="404833" y="1653890"/>
                  </a:lnTo>
                  <a:lnTo>
                    <a:pt x="430770" y="1608096"/>
                  </a:lnTo>
                  <a:lnTo>
                    <a:pt x="457453" y="1562733"/>
                  </a:lnTo>
                  <a:lnTo>
                    <a:pt x="484866" y="1517824"/>
                  </a:lnTo>
                  <a:lnTo>
                    <a:pt x="513011" y="1473370"/>
                  </a:lnTo>
                  <a:lnTo>
                    <a:pt x="541888" y="1429371"/>
                  </a:lnTo>
                  <a:lnTo>
                    <a:pt x="571480" y="1385850"/>
                  </a:lnTo>
                  <a:lnTo>
                    <a:pt x="601772" y="1342831"/>
                  </a:lnTo>
                  <a:lnTo>
                    <a:pt x="632764" y="1300313"/>
                  </a:lnTo>
                  <a:lnTo>
                    <a:pt x="664456" y="1258297"/>
                  </a:lnTo>
                  <a:lnTo>
                    <a:pt x="696831" y="1216806"/>
                  </a:lnTo>
                  <a:lnTo>
                    <a:pt x="729871" y="1175860"/>
                  </a:lnTo>
                  <a:lnTo>
                    <a:pt x="763577" y="1135461"/>
                  </a:lnTo>
                  <a:lnTo>
                    <a:pt x="797949" y="1095608"/>
                  </a:lnTo>
                  <a:lnTo>
                    <a:pt x="832968" y="1056323"/>
                  </a:lnTo>
                  <a:lnTo>
                    <a:pt x="868616" y="1017626"/>
                  </a:lnTo>
                  <a:lnTo>
                    <a:pt x="904892" y="979518"/>
                  </a:lnTo>
                  <a:lnTo>
                    <a:pt x="941796" y="941999"/>
                  </a:lnTo>
                  <a:lnTo>
                    <a:pt x="979309" y="905089"/>
                  </a:lnTo>
                  <a:lnTo>
                    <a:pt x="1017411" y="868807"/>
                  </a:lnTo>
                  <a:lnTo>
                    <a:pt x="1056102" y="833154"/>
                  </a:lnTo>
                  <a:lnTo>
                    <a:pt x="1095381" y="798129"/>
                  </a:lnTo>
                  <a:lnTo>
                    <a:pt x="1135228" y="763752"/>
                  </a:lnTo>
                  <a:lnTo>
                    <a:pt x="1175621" y="730040"/>
                  </a:lnTo>
                  <a:lnTo>
                    <a:pt x="1216560" y="696994"/>
                  </a:lnTo>
                  <a:lnTo>
                    <a:pt x="1258046" y="664614"/>
                  </a:lnTo>
                  <a:lnTo>
                    <a:pt x="1300056" y="632917"/>
                  </a:lnTo>
                  <a:lnTo>
                    <a:pt x="1342567" y="601919"/>
                  </a:lnTo>
                  <a:lnTo>
                    <a:pt x="1385580" y="571622"/>
                  </a:lnTo>
                  <a:lnTo>
                    <a:pt x="1429095" y="542025"/>
                  </a:lnTo>
                  <a:lnTo>
                    <a:pt x="1473088" y="513143"/>
                  </a:lnTo>
                  <a:lnTo>
                    <a:pt x="1517535" y="484993"/>
                  </a:lnTo>
                  <a:lnTo>
                    <a:pt x="1562438" y="457574"/>
                  </a:lnTo>
                  <a:lnTo>
                    <a:pt x="1607795" y="430887"/>
                  </a:lnTo>
                  <a:lnTo>
                    <a:pt x="1653582" y="404945"/>
                  </a:lnTo>
                  <a:lnTo>
                    <a:pt x="1699776" y="379762"/>
                  </a:lnTo>
                  <a:lnTo>
                    <a:pt x="1746375" y="355339"/>
                  </a:lnTo>
                  <a:lnTo>
                    <a:pt x="1793381" y="331676"/>
                  </a:lnTo>
                  <a:lnTo>
                    <a:pt x="1840767" y="308784"/>
                  </a:lnTo>
                  <a:lnTo>
                    <a:pt x="1888508" y="286678"/>
                  </a:lnTo>
                  <a:lnTo>
                    <a:pt x="1936605" y="265355"/>
                  </a:lnTo>
                  <a:lnTo>
                    <a:pt x="1985058" y="244817"/>
                  </a:lnTo>
                  <a:lnTo>
                    <a:pt x="2033840" y="225074"/>
                  </a:lnTo>
                  <a:lnTo>
                    <a:pt x="2082925" y="206137"/>
                  </a:lnTo>
                  <a:lnTo>
                    <a:pt x="2132314" y="188007"/>
                  </a:lnTo>
                  <a:lnTo>
                    <a:pt x="2182006" y="170682"/>
                  </a:lnTo>
                  <a:lnTo>
                    <a:pt x="2231974" y="154172"/>
                  </a:lnTo>
                  <a:lnTo>
                    <a:pt x="2282193" y="138487"/>
                  </a:lnTo>
                  <a:lnTo>
                    <a:pt x="2332662" y="123626"/>
                  </a:lnTo>
                  <a:lnTo>
                    <a:pt x="2383380" y="109588"/>
                  </a:lnTo>
                  <a:lnTo>
                    <a:pt x="2434322" y="96383"/>
                  </a:lnTo>
                  <a:lnTo>
                    <a:pt x="2485459" y="84016"/>
                  </a:lnTo>
                  <a:lnTo>
                    <a:pt x="2536792" y="72487"/>
                  </a:lnTo>
                  <a:lnTo>
                    <a:pt x="2588320" y="61798"/>
                  </a:lnTo>
                  <a:lnTo>
                    <a:pt x="2640017" y="51952"/>
                  </a:lnTo>
                  <a:lnTo>
                    <a:pt x="2691853" y="42957"/>
                  </a:lnTo>
                  <a:lnTo>
                    <a:pt x="2743830" y="34811"/>
                  </a:lnTo>
                  <a:lnTo>
                    <a:pt x="2795948" y="27514"/>
                  </a:lnTo>
                  <a:lnTo>
                    <a:pt x="2848177" y="21072"/>
                  </a:lnTo>
                  <a:lnTo>
                    <a:pt x="2900491" y="15486"/>
                  </a:lnTo>
                  <a:lnTo>
                    <a:pt x="2952890" y="10757"/>
                  </a:lnTo>
                  <a:lnTo>
                    <a:pt x="3005373" y="6886"/>
                  </a:lnTo>
                  <a:lnTo>
                    <a:pt x="3057913" y="3873"/>
                  </a:lnTo>
                  <a:lnTo>
                    <a:pt x="3110480" y="1721"/>
                  </a:lnTo>
                  <a:lnTo>
                    <a:pt x="3163076" y="430"/>
                  </a:lnTo>
                  <a:lnTo>
                    <a:pt x="3215700" y="0"/>
                  </a:lnTo>
                  <a:lnTo>
                    <a:pt x="3216022" y="3216100"/>
                  </a:lnTo>
                  <a:lnTo>
                    <a:pt x="3216022" y="0"/>
                  </a:lnTo>
                  <a:lnTo>
                    <a:pt x="3268649" y="430"/>
                  </a:lnTo>
                  <a:lnTo>
                    <a:pt x="3321248" y="1721"/>
                  </a:lnTo>
                  <a:lnTo>
                    <a:pt x="3373819" y="3873"/>
                  </a:lnTo>
                  <a:lnTo>
                    <a:pt x="3426362" y="6885"/>
                  </a:lnTo>
                  <a:lnTo>
                    <a:pt x="3478848" y="10757"/>
                  </a:lnTo>
                  <a:lnTo>
                    <a:pt x="3531250" y="15485"/>
                  </a:lnTo>
                  <a:lnTo>
                    <a:pt x="3583568" y="21070"/>
                  </a:lnTo>
                  <a:lnTo>
                    <a:pt x="3635801" y="27513"/>
                  </a:lnTo>
                  <a:lnTo>
                    <a:pt x="3687922" y="34809"/>
                  </a:lnTo>
                  <a:lnTo>
                    <a:pt x="3739902" y="42954"/>
                  </a:lnTo>
                  <a:lnTo>
                    <a:pt x="3791742" y="51949"/>
                  </a:lnTo>
                  <a:lnTo>
                    <a:pt x="3843442" y="61794"/>
                  </a:lnTo>
                  <a:lnTo>
                    <a:pt x="3894974" y="72483"/>
                  </a:lnTo>
                  <a:lnTo>
                    <a:pt x="3946311" y="84011"/>
                  </a:lnTo>
                  <a:lnTo>
                    <a:pt x="3997451" y="96377"/>
                  </a:lnTo>
                  <a:lnTo>
                    <a:pt x="4048397" y="109582"/>
                  </a:lnTo>
                  <a:lnTo>
                    <a:pt x="4099120" y="123618"/>
                  </a:lnTo>
                  <a:lnTo>
                    <a:pt x="4149592" y="138479"/>
                  </a:lnTo>
                  <a:lnTo>
                    <a:pt x="4199815" y="154163"/>
                  </a:lnTo>
                  <a:lnTo>
                    <a:pt x="4249787" y="170672"/>
                  </a:lnTo>
                  <a:lnTo>
                    <a:pt x="4299484" y="187996"/>
                  </a:lnTo>
                  <a:lnTo>
                    <a:pt x="4348876" y="206126"/>
                  </a:lnTo>
                  <a:lnTo>
                    <a:pt x="4397966" y="225061"/>
                  </a:lnTo>
                  <a:lnTo>
                    <a:pt x="4446752" y="244803"/>
                  </a:lnTo>
                  <a:lnTo>
                    <a:pt x="4495208" y="265340"/>
                  </a:lnTo>
                  <a:lnTo>
                    <a:pt x="4543310" y="286661"/>
                  </a:lnTo>
                  <a:lnTo>
                    <a:pt x="4591056" y="308767"/>
                  </a:lnTo>
                  <a:lnTo>
                    <a:pt x="4638446" y="331657"/>
                  </a:lnTo>
                  <a:lnTo>
                    <a:pt x="4685456" y="355319"/>
                  </a:lnTo>
                  <a:lnTo>
                    <a:pt x="4732059" y="379740"/>
                  </a:lnTo>
                  <a:lnTo>
                    <a:pt x="4778257" y="404921"/>
                  </a:lnTo>
                  <a:lnTo>
                    <a:pt x="4824049" y="430862"/>
                  </a:lnTo>
                  <a:lnTo>
                    <a:pt x="4869410" y="457548"/>
                  </a:lnTo>
                  <a:lnTo>
                    <a:pt x="4914317" y="484965"/>
                  </a:lnTo>
                  <a:lnTo>
                    <a:pt x="4958770" y="513114"/>
                  </a:lnTo>
                  <a:lnTo>
                    <a:pt x="5002767" y="541993"/>
                  </a:lnTo>
                  <a:lnTo>
                    <a:pt x="5046286" y="571589"/>
                  </a:lnTo>
                  <a:lnTo>
                    <a:pt x="5089303" y="601884"/>
                  </a:lnTo>
                  <a:lnTo>
                    <a:pt x="5131819" y="632880"/>
                  </a:lnTo>
                  <a:lnTo>
                    <a:pt x="5173833" y="664576"/>
                  </a:lnTo>
                  <a:lnTo>
                    <a:pt x="5215324" y="696954"/>
                  </a:lnTo>
                  <a:lnTo>
                    <a:pt x="5256268" y="729998"/>
                  </a:lnTo>
                  <a:lnTo>
                    <a:pt x="5296665" y="763708"/>
                  </a:lnTo>
                  <a:lnTo>
                    <a:pt x="5336517" y="798083"/>
                  </a:lnTo>
                  <a:lnTo>
                    <a:pt x="5375800" y="833106"/>
                  </a:lnTo>
                  <a:lnTo>
                    <a:pt x="5414496" y="868757"/>
                  </a:lnTo>
                  <a:lnTo>
                    <a:pt x="5452602" y="905037"/>
                  </a:lnTo>
                  <a:lnTo>
                    <a:pt x="5490120" y="941945"/>
                  </a:lnTo>
                  <a:lnTo>
                    <a:pt x="5527029" y="979462"/>
                  </a:lnTo>
                  <a:lnTo>
                    <a:pt x="5563310" y="1017568"/>
                  </a:lnTo>
                  <a:lnTo>
                    <a:pt x="5598962" y="1056262"/>
                  </a:lnTo>
                  <a:lnTo>
                    <a:pt x="5633986" y="1095545"/>
                  </a:lnTo>
                  <a:lnTo>
                    <a:pt x="5668362" y="1135395"/>
                  </a:lnTo>
                  <a:lnTo>
                    <a:pt x="5702073" y="1175792"/>
                  </a:lnTo>
                  <a:lnTo>
                    <a:pt x="5735118" y="1216735"/>
                  </a:lnTo>
                  <a:lnTo>
                    <a:pt x="5767497" y="1258225"/>
                  </a:lnTo>
                  <a:lnTo>
                    <a:pt x="5799194" y="1300238"/>
                  </a:lnTo>
                  <a:lnTo>
                    <a:pt x="5830190" y="1342754"/>
                  </a:lnTo>
                  <a:lnTo>
                    <a:pt x="5860487" y="1385770"/>
                  </a:lnTo>
                  <a:lnTo>
                    <a:pt x="5890084" y="1429289"/>
                  </a:lnTo>
                  <a:lnTo>
                    <a:pt x="5918965" y="1473285"/>
                  </a:lnTo>
                  <a:lnTo>
                    <a:pt x="5947114" y="1517737"/>
                  </a:lnTo>
                  <a:lnTo>
                    <a:pt x="5974533" y="1562643"/>
                  </a:lnTo>
                  <a:lnTo>
                    <a:pt x="6001219" y="1608003"/>
                  </a:lnTo>
                  <a:lnTo>
                    <a:pt x="6027161" y="1653795"/>
                  </a:lnTo>
                  <a:lnTo>
                    <a:pt x="6052344" y="1699992"/>
                  </a:lnTo>
                  <a:lnTo>
                    <a:pt x="6076766" y="1746595"/>
                  </a:lnTo>
                  <a:lnTo>
                    <a:pt x="6100429" y="1793604"/>
                  </a:lnTo>
                  <a:lnTo>
                    <a:pt x="6123321" y="1840994"/>
                  </a:lnTo>
                  <a:lnTo>
                    <a:pt x="6145428" y="1888739"/>
                  </a:lnTo>
                  <a:lnTo>
                    <a:pt x="6166750" y="1936840"/>
                  </a:lnTo>
                  <a:lnTo>
                    <a:pt x="6187288" y="1985296"/>
                  </a:lnTo>
                  <a:lnTo>
                    <a:pt x="6207031" y="2034081"/>
                  </a:lnTo>
                  <a:lnTo>
                    <a:pt x="6225968" y="2083170"/>
                  </a:lnTo>
                  <a:lnTo>
                    <a:pt x="6244099" y="2132563"/>
                  </a:lnTo>
                  <a:lnTo>
                    <a:pt x="6261424" y="2182258"/>
                  </a:lnTo>
                  <a:lnTo>
                    <a:pt x="6277933" y="2232230"/>
                  </a:lnTo>
                  <a:lnTo>
                    <a:pt x="6293619" y="2282453"/>
                  </a:lnTo>
                  <a:lnTo>
                    <a:pt x="6308481" y="2332925"/>
                  </a:lnTo>
                  <a:lnTo>
                    <a:pt x="6322519" y="2383647"/>
                  </a:lnTo>
                  <a:lnTo>
                    <a:pt x="6335725" y="2434593"/>
                  </a:lnTo>
                  <a:lnTo>
                    <a:pt x="6348093" y="2485733"/>
                  </a:lnTo>
                  <a:lnTo>
                    <a:pt x="6359622" y="2537069"/>
                  </a:lnTo>
                  <a:lnTo>
                    <a:pt x="6370312" y="2588601"/>
                  </a:lnTo>
                  <a:lnTo>
                    <a:pt x="6380158" y="2640301"/>
                  </a:lnTo>
                  <a:lnTo>
                    <a:pt x="6389155" y="2692141"/>
                  </a:lnTo>
                  <a:lnTo>
                    <a:pt x="6397301" y="2744121"/>
                  </a:lnTo>
                  <a:lnTo>
                    <a:pt x="6404598" y="2796242"/>
                  </a:lnTo>
                  <a:lnTo>
                    <a:pt x="6411042" y="2848475"/>
                  </a:lnTo>
                  <a:lnTo>
                    <a:pt x="6416629" y="2900792"/>
                  </a:lnTo>
                  <a:lnTo>
                    <a:pt x="6421359" y="2953194"/>
                  </a:lnTo>
                  <a:lnTo>
                    <a:pt x="6425232" y="3005681"/>
                  </a:lnTo>
                  <a:lnTo>
                    <a:pt x="6428246" y="3058223"/>
                  </a:lnTo>
                  <a:lnTo>
                    <a:pt x="6430399" y="3110794"/>
                  </a:lnTo>
                  <a:lnTo>
                    <a:pt x="6431691" y="3163393"/>
                  </a:lnTo>
                  <a:lnTo>
                    <a:pt x="6432122" y="3216020"/>
                  </a:lnTo>
                  <a:lnTo>
                    <a:pt x="6431693" y="3268647"/>
                  </a:lnTo>
                  <a:lnTo>
                    <a:pt x="6430404" y="3321247"/>
                  </a:lnTo>
                  <a:lnTo>
                    <a:pt x="6428253" y="3373817"/>
                  </a:lnTo>
                  <a:lnTo>
                    <a:pt x="6425242" y="3426360"/>
                  </a:lnTo>
                  <a:lnTo>
                    <a:pt x="6421372" y="3478847"/>
                  </a:lnTo>
                  <a:lnTo>
                    <a:pt x="6416645" y="3531249"/>
                  </a:lnTo>
                  <a:lnTo>
                    <a:pt x="6411061" y="3583566"/>
                  </a:lnTo>
                  <a:lnTo>
                    <a:pt x="6404620" y="3635800"/>
                  </a:lnTo>
                  <a:lnTo>
                    <a:pt x="6397325" y="3687921"/>
                  </a:lnTo>
                  <a:lnTo>
                    <a:pt x="6389181" y="3739901"/>
                  </a:lnTo>
                  <a:lnTo>
                    <a:pt x="6380187" y="3791742"/>
                  </a:lnTo>
                  <a:lnTo>
                    <a:pt x="6370344" y="3843442"/>
                  </a:lnTo>
                  <a:lnTo>
                    <a:pt x="6359656" y="3894974"/>
                  </a:lnTo>
                  <a:lnTo>
                    <a:pt x="6348130" y="3946311"/>
                  </a:lnTo>
                  <a:lnTo>
                    <a:pt x="6335764" y="3997452"/>
                  </a:lnTo>
                  <a:lnTo>
                    <a:pt x="6322561" y="4048398"/>
                  </a:lnTo>
                  <a:lnTo>
                    <a:pt x="6308526" y="4099121"/>
                  </a:lnTo>
                  <a:lnTo>
                    <a:pt x="6293667" y="4149594"/>
                  </a:lnTo>
                  <a:lnTo>
                    <a:pt x="6277983" y="4199817"/>
                  </a:lnTo>
                  <a:lnTo>
                    <a:pt x="6261476" y="4249790"/>
                  </a:lnTo>
                  <a:lnTo>
                    <a:pt x="6244153" y="4299487"/>
                  </a:lnTo>
                  <a:lnTo>
                    <a:pt x="6226025" y="4348880"/>
                  </a:lnTo>
                  <a:lnTo>
                    <a:pt x="6207090" y="4397970"/>
                  </a:lnTo>
                  <a:lnTo>
                    <a:pt x="6187349" y="4446756"/>
                  </a:lnTo>
                  <a:lnTo>
                    <a:pt x="6166814" y="4495213"/>
                  </a:lnTo>
                  <a:lnTo>
                    <a:pt x="6145494" y="4543315"/>
                  </a:lnTo>
                  <a:lnTo>
                    <a:pt x="6123389" y="4591061"/>
                  </a:lnTo>
                  <a:lnTo>
                    <a:pt x="6100500" y="4638452"/>
                  </a:lnTo>
                  <a:lnTo>
                    <a:pt x="6076839" y="4685463"/>
                  </a:lnTo>
                  <a:lnTo>
                    <a:pt x="6052419" y="4732067"/>
                  </a:lnTo>
                  <a:lnTo>
                    <a:pt x="6027239" y="4778265"/>
                  </a:lnTo>
                  <a:lnTo>
                    <a:pt x="6001300" y="4824058"/>
                  </a:lnTo>
                  <a:lnTo>
                    <a:pt x="5974615" y="4869420"/>
                  </a:lnTo>
                  <a:lnTo>
                    <a:pt x="5947199" y="4914328"/>
                  </a:lnTo>
                  <a:lnTo>
                    <a:pt x="5919051" y="4958780"/>
                  </a:lnTo>
                  <a:lnTo>
                    <a:pt x="5890173" y="5002779"/>
                  </a:lnTo>
                  <a:lnTo>
                    <a:pt x="5860578" y="5046298"/>
                  </a:lnTo>
                  <a:lnTo>
                    <a:pt x="5830284" y="5089317"/>
                  </a:lnTo>
                  <a:lnTo>
                    <a:pt x="5799289" y="5131833"/>
                  </a:lnTo>
                  <a:lnTo>
                    <a:pt x="5767594" y="5173848"/>
                  </a:lnTo>
                  <a:lnTo>
                    <a:pt x="5735217" y="5215339"/>
                  </a:lnTo>
                  <a:lnTo>
                    <a:pt x="5702174" y="5256284"/>
                  </a:lnTo>
                  <a:lnTo>
                    <a:pt x="5668466" y="5296683"/>
                  </a:lnTo>
                  <a:lnTo>
                    <a:pt x="5634091" y="5336535"/>
                  </a:lnTo>
                  <a:lnTo>
                    <a:pt x="5599070" y="5375820"/>
                  </a:lnTo>
                  <a:lnTo>
                    <a:pt x="5563420" y="5414515"/>
                  </a:lnTo>
                  <a:lnTo>
                    <a:pt x="5527141" y="5452623"/>
                  </a:lnTo>
                  <a:lnTo>
                    <a:pt x="5490233" y="5490142"/>
                  </a:lnTo>
                  <a:lnTo>
                    <a:pt x="5452717" y="5527052"/>
                  </a:lnTo>
                  <a:lnTo>
                    <a:pt x="5414613" y="5563334"/>
                  </a:lnTo>
                  <a:lnTo>
                    <a:pt x="5375919" y="5598987"/>
                  </a:lnTo>
                  <a:lnTo>
                    <a:pt x="5336637" y="5634011"/>
                  </a:lnTo>
                  <a:lnTo>
                    <a:pt x="5296787" y="5668389"/>
                  </a:lnTo>
                  <a:lnTo>
                    <a:pt x="5256392" y="5702100"/>
                  </a:lnTo>
                  <a:lnTo>
                    <a:pt x="5215449" y="5735147"/>
                  </a:lnTo>
                  <a:lnTo>
                    <a:pt x="5173960" y="5767527"/>
                  </a:lnTo>
                  <a:lnTo>
                    <a:pt x="5131948" y="5799225"/>
                  </a:lnTo>
                  <a:lnTo>
                    <a:pt x="5089433" y="5830222"/>
                  </a:lnTo>
                  <a:lnTo>
                    <a:pt x="5046417" y="5860520"/>
                  </a:lnTo>
                  <a:lnTo>
                    <a:pt x="5002899" y="5890117"/>
                  </a:lnTo>
                  <a:lnTo>
                    <a:pt x="4958904" y="5918999"/>
                  </a:lnTo>
                  <a:lnTo>
                    <a:pt x="4914453" y="5947150"/>
                  </a:lnTo>
                  <a:lnTo>
                    <a:pt x="4869548" y="5974570"/>
                  </a:lnTo>
                  <a:lnTo>
                    <a:pt x="4824187" y="6001258"/>
                  </a:lnTo>
                  <a:lnTo>
                    <a:pt x="4778397" y="6027201"/>
                  </a:lnTo>
                  <a:lnTo>
                    <a:pt x="4732200" y="6052384"/>
                  </a:lnTo>
                  <a:lnTo>
                    <a:pt x="4685598" y="6076808"/>
                  </a:lnTo>
                  <a:lnTo>
                    <a:pt x="4638589" y="6100473"/>
                  </a:lnTo>
                  <a:lnTo>
                    <a:pt x="4591200" y="6123365"/>
                  </a:lnTo>
                  <a:lnTo>
                    <a:pt x="4543455" y="6145473"/>
                  </a:lnTo>
                  <a:lnTo>
                    <a:pt x="4495355" y="6166796"/>
                  </a:lnTo>
                  <a:lnTo>
                    <a:pt x="4446899" y="6187335"/>
                  </a:lnTo>
                  <a:lnTo>
                    <a:pt x="4398114" y="6207080"/>
                  </a:lnTo>
                  <a:lnTo>
                    <a:pt x="4349026" y="6226018"/>
                  </a:lnTo>
                  <a:lnTo>
                    <a:pt x="4299634" y="6244150"/>
                  </a:lnTo>
                  <a:lnTo>
                    <a:pt x="4249939" y="6261476"/>
                  </a:lnTo>
                  <a:lnTo>
                    <a:pt x="4199967" y="6277987"/>
                  </a:lnTo>
                  <a:lnTo>
                    <a:pt x="4149745" y="6293674"/>
                  </a:lnTo>
                  <a:lnTo>
                    <a:pt x="4099274" y="6308537"/>
                  </a:lnTo>
                  <a:lnTo>
                    <a:pt x="4048552" y="6322576"/>
                  </a:lnTo>
                  <a:lnTo>
                    <a:pt x="3997607" y="6335784"/>
                  </a:lnTo>
                  <a:lnTo>
                    <a:pt x="3946467" y="6348153"/>
                  </a:lnTo>
                  <a:lnTo>
                    <a:pt x="3895131" y="6359683"/>
                  </a:lnTo>
                  <a:lnTo>
                    <a:pt x="3843599" y="6370374"/>
                  </a:lnTo>
                  <a:lnTo>
                    <a:pt x="3791900" y="6380222"/>
                  </a:lnTo>
                  <a:lnTo>
                    <a:pt x="3740060" y="6389220"/>
                  </a:lnTo>
                  <a:lnTo>
                    <a:pt x="3688080" y="6397368"/>
                  </a:lnTo>
                  <a:lnTo>
                    <a:pt x="3635959" y="6404666"/>
                  </a:lnTo>
                  <a:lnTo>
                    <a:pt x="3583727" y="6411111"/>
                  </a:lnTo>
                  <a:lnTo>
                    <a:pt x="3531409" y="6416699"/>
                  </a:lnTo>
                  <a:lnTo>
                    <a:pt x="3479008" y="6421431"/>
                  </a:lnTo>
                  <a:lnTo>
                    <a:pt x="3426522" y="6425305"/>
                  </a:lnTo>
                  <a:lnTo>
                    <a:pt x="3373979" y="6428320"/>
                  </a:lnTo>
                  <a:lnTo>
                    <a:pt x="3321408" y="6430474"/>
                  </a:lnTo>
                  <a:lnTo>
                    <a:pt x="3268809" y="6431767"/>
                  </a:lnTo>
                  <a:lnTo>
                    <a:pt x="3216182" y="6432200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1796" y="1591504"/>
              <a:ext cx="635" cy="3216275"/>
            </a:xfrm>
            <a:custGeom>
              <a:avLst/>
              <a:gdLst/>
              <a:ahLst/>
              <a:cxnLst/>
              <a:rect l="l" t="t" r="r" b="b"/>
              <a:pathLst>
                <a:path w="635" h="3216275">
                  <a:moveTo>
                    <a:pt x="0" y="321610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0" y="3216100"/>
                  </a:lnTo>
                  <a:close/>
                </a:path>
              </a:pathLst>
            </a:custGeom>
            <a:solidFill>
              <a:srgbClr val="7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94521" y="0"/>
            <a:ext cx="285750" cy="5459730"/>
          </a:xfrm>
          <a:custGeom>
            <a:avLst/>
            <a:gdLst/>
            <a:ahLst/>
            <a:cxnLst/>
            <a:rect l="l" t="t" r="r" b="b"/>
            <a:pathLst>
              <a:path w="285750" h="5459730">
                <a:moveTo>
                  <a:pt x="0" y="5459241"/>
                </a:moveTo>
                <a:lnTo>
                  <a:pt x="0" y="0"/>
                </a:lnTo>
                <a:lnTo>
                  <a:pt x="285750" y="0"/>
                </a:lnTo>
                <a:lnTo>
                  <a:pt x="285750" y="5459241"/>
                </a:lnTo>
                <a:lnTo>
                  <a:pt x="0" y="5459241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81124" y="5602106"/>
            <a:ext cx="3390900" cy="3390900"/>
          </a:xfrm>
          <a:custGeom>
            <a:avLst/>
            <a:gdLst/>
            <a:ahLst/>
            <a:cxnLst/>
            <a:rect l="l" t="t" r="r" b="b"/>
            <a:pathLst>
              <a:path w="3390900" h="3390900">
                <a:moveTo>
                  <a:pt x="1932538" y="12699"/>
                </a:moveTo>
                <a:lnTo>
                  <a:pt x="1456701" y="12699"/>
                </a:lnTo>
                <a:lnTo>
                  <a:pt x="1503536" y="0"/>
                </a:lnTo>
                <a:lnTo>
                  <a:pt x="1885690" y="0"/>
                </a:lnTo>
                <a:lnTo>
                  <a:pt x="1932538" y="12699"/>
                </a:lnTo>
                <a:close/>
              </a:path>
              <a:path w="3390900" h="3390900">
                <a:moveTo>
                  <a:pt x="1978980" y="3365499"/>
                </a:moveTo>
                <a:lnTo>
                  <a:pt x="1410274" y="3365499"/>
                </a:lnTo>
                <a:lnTo>
                  <a:pt x="1318715" y="3340099"/>
                </a:lnTo>
                <a:lnTo>
                  <a:pt x="1055684" y="3263899"/>
                </a:lnTo>
                <a:lnTo>
                  <a:pt x="1013730" y="3238499"/>
                </a:lnTo>
                <a:lnTo>
                  <a:pt x="972363" y="3225799"/>
                </a:lnTo>
                <a:lnTo>
                  <a:pt x="931599" y="3200399"/>
                </a:lnTo>
                <a:lnTo>
                  <a:pt x="891458" y="3187699"/>
                </a:lnTo>
                <a:lnTo>
                  <a:pt x="851956" y="3162299"/>
                </a:lnTo>
                <a:lnTo>
                  <a:pt x="813111" y="3136899"/>
                </a:lnTo>
                <a:lnTo>
                  <a:pt x="774941" y="3111499"/>
                </a:lnTo>
                <a:lnTo>
                  <a:pt x="737464" y="3086099"/>
                </a:lnTo>
                <a:lnTo>
                  <a:pt x="700698" y="3060699"/>
                </a:lnTo>
                <a:lnTo>
                  <a:pt x="664661" y="3035299"/>
                </a:lnTo>
                <a:lnTo>
                  <a:pt x="629370" y="3009899"/>
                </a:lnTo>
                <a:lnTo>
                  <a:pt x="594843" y="2984499"/>
                </a:lnTo>
                <a:lnTo>
                  <a:pt x="561098" y="2946399"/>
                </a:lnTo>
                <a:lnTo>
                  <a:pt x="528152" y="2920999"/>
                </a:lnTo>
                <a:lnTo>
                  <a:pt x="496025" y="2882899"/>
                </a:lnTo>
                <a:lnTo>
                  <a:pt x="464732" y="2857499"/>
                </a:lnTo>
                <a:lnTo>
                  <a:pt x="434293" y="2819399"/>
                </a:lnTo>
                <a:lnTo>
                  <a:pt x="404725" y="2793999"/>
                </a:lnTo>
                <a:lnTo>
                  <a:pt x="376046" y="2755899"/>
                </a:lnTo>
                <a:lnTo>
                  <a:pt x="348273" y="2717799"/>
                </a:lnTo>
                <a:lnTo>
                  <a:pt x="321425" y="2679699"/>
                </a:lnTo>
                <a:lnTo>
                  <a:pt x="295519" y="2641599"/>
                </a:lnTo>
                <a:lnTo>
                  <a:pt x="270572" y="2603499"/>
                </a:lnTo>
                <a:lnTo>
                  <a:pt x="246604" y="2565399"/>
                </a:lnTo>
                <a:lnTo>
                  <a:pt x="223631" y="2527299"/>
                </a:lnTo>
                <a:lnTo>
                  <a:pt x="201672" y="2489199"/>
                </a:lnTo>
                <a:lnTo>
                  <a:pt x="180744" y="2451099"/>
                </a:lnTo>
                <a:lnTo>
                  <a:pt x="160865" y="2412999"/>
                </a:lnTo>
                <a:lnTo>
                  <a:pt x="142053" y="2374899"/>
                </a:lnTo>
                <a:lnTo>
                  <a:pt x="124326" y="2324099"/>
                </a:lnTo>
                <a:lnTo>
                  <a:pt x="107701" y="2285999"/>
                </a:lnTo>
                <a:lnTo>
                  <a:pt x="92196" y="2247899"/>
                </a:lnTo>
                <a:lnTo>
                  <a:pt x="77829" y="2197099"/>
                </a:lnTo>
                <a:lnTo>
                  <a:pt x="64618" y="2158999"/>
                </a:lnTo>
                <a:lnTo>
                  <a:pt x="52581" y="2108199"/>
                </a:lnTo>
                <a:lnTo>
                  <a:pt x="41735" y="2070099"/>
                </a:lnTo>
                <a:lnTo>
                  <a:pt x="32099" y="2019299"/>
                </a:lnTo>
                <a:lnTo>
                  <a:pt x="23690" y="1968499"/>
                </a:lnTo>
                <a:lnTo>
                  <a:pt x="16525" y="1930399"/>
                </a:lnTo>
                <a:lnTo>
                  <a:pt x="10623" y="1879599"/>
                </a:lnTo>
                <a:lnTo>
                  <a:pt x="6002" y="1828799"/>
                </a:lnTo>
                <a:lnTo>
                  <a:pt x="2679" y="1790699"/>
                </a:lnTo>
                <a:lnTo>
                  <a:pt x="672" y="1739899"/>
                </a:lnTo>
                <a:lnTo>
                  <a:pt x="0" y="1689099"/>
                </a:lnTo>
                <a:lnTo>
                  <a:pt x="672" y="1638299"/>
                </a:lnTo>
                <a:lnTo>
                  <a:pt x="2679" y="1587499"/>
                </a:lnTo>
                <a:lnTo>
                  <a:pt x="6002" y="1549399"/>
                </a:lnTo>
                <a:lnTo>
                  <a:pt x="10623" y="1498599"/>
                </a:lnTo>
                <a:lnTo>
                  <a:pt x="16525" y="1447799"/>
                </a:lnTo>
                <a:lnTo>
                  <a:pt x="23690" y="1409699"/>
                </a:lnTo>
                <a:lnTo>
                  <a:pt x="32099" y="1358899"/>
                </a:lnTo>
                <a:lnTo>
                  <a:pt x="41735" y="1308099"/>
                </a:lnTo>
                <a:lnTo>
                  <a:pt x="52581" y="1269999"/>
                </a:lnTo>
                <a:lnTo>
                  <a:pt x="64618" y="1219199"/>
                </a:lnTo>
                <a:lnTo>
                  <a:pt x="77829" y="1181099"/>
                </a:lnTo>
                <a:lnTo>
                  <a:pt x="92196" y="1130299"/>
                </a:lnTo>
                <a:lnTo>
                  <a:pt x="107700" y="1092199"/>
                </a:lnTo>
                <a:lnTo>
                  <a:pt x="124326" y="1054099"/>
                </a:lnTo>
                <a:lnTo>
                  <a:pt x="142053" y="1003299"/>
                </a:lnTo>
                <a:lnTo>
                  <a:pt x="160865" y="965199"/>
                </a:lnTo>
                <a:lnTo>
                  <a:pt x="180744" y="927099"/>
                </a:lnTo>
                <a:lnTo>
                  <a:pt x="201672" y="888999"/>
                </a:lnTo>
                <a:lnTo>
                  <a:pt x="223631" y="850899"/>
                </a:lnTo>
                <a:lnTo>
                  <a:pt x="246604" y="812799"/>
                </a:lnTo>
                <a:lnTo>
                  <a:pt x="270572" y="774699"/>
                </a:lnTo>
                <a:lnTo>
                  <a:pt x="295519" y="736599"/>
                </a:lnTo>
                <a:lnTo>
                  <a:pt x="321425" y="698499"/>
                </a:lnTo>
                <a:lnTo>
                  <a:pt x="348273" y="660399"/>
                </a:lnTo>
                <a:lnTo>
                  <a:pt x="376046" y="622299"/>
                </a:lnTo>
                <a:lnTo>
                  <a:pt x="404725" y="584199"/>
                </a:lnTo>
                <a:lnTo>
                  <a:pt x="434293" y="558799"/>
                </a:lnTo>
                <a:lnTo>
                  <a:pt x="464732" y="520699"/>
                </a:lnTo>
                <a:lnTo>
                  <a:pt x="496025" y="495299"/>
                </a:lnTo>
                <a:lnTo>
                  <a:pt x="528152" y="457199"/>
                </a:lnTo>
                <a:lnTo>
                  <a:pt x="561098" y="431799"/>
                </a:lnTo>
                <a:lnTo>
                  <a:pt x="594843" y="393699"/>
                </a:lnTo>
                <a:lnTo>
                  <a:pt x="629369" y="368299"/>
                </a:lnTo>
                <a:lnTo>
                  <a:pt x="664661" y="342899"/>
                </a:lnTo>
                <a:lnTo>
                  <a:pt x="700698" y="317499"/>
                </a:lnTo>
                <a:lnTo>
                  <a:pt x="737464" y="292099"/>
                </a:lnTo>
                <a:lnTo>
                  <a:pt x="774941" y="266699"/>
                </a:lnTo>
                <a:lnTo>
                  <a:pt x="813111" y="241299"/>
                </a:lnTo>
                <a:lnTo>
                  <a:pt x="851955" y="215899"/>
                </a:lnTo>
                <a:lnTo>
                  <a:pt x="891458" y="190499"/>
                </a:lnTo>
                <a:lnTo>
                  <a:pt x="931599" y="177799"/>
                </a:lnTo>
                <a:lnTo>
                  <a:pt x="972363" y="152399"/>
                </a:lnTo>
                <a:lnTo>
                  <a:pt x="1013730" y="139699"/>
                </a:lnTo>
                <a:lnTo>
                  <a:pt x="1055683" y="114299"/>
                </a:lnTo>
                <a:lnTo>
                  <a:pt x="1141277" y="88899"/>
                </a:lnTo>
                <a:lnTo>
                  <a:pt x="1410274" y="12699"/>
                </a:lnTo>
                <a:lnTo>
                  <a:pt x="1978980" y="12699"/>
                </a:lnTo>
                <a:lnTo>
                  <a:pt x="2248114" y="88899"/>
                </a:lnTo>
                <a:lnTo>
                  <a:pt x="2333769" y="114299"/>
                </a:lnTo>
                <a:lnTo>
                  <a:pt x="2375755" y="139699"/>
                </a:lnTo>
                <a:lnTo>
                  <a:pt x="2417157" y="152399"/>
                </a:lnTo>
                <a:lnTo>
                  <a:pt x="2457956" y="177799"/>
                </a:lnTo>
                <a:lnTo>
                  <a:pt x="2498135" y="190499"/>
                </a:lnTo>
                <a:lnTo>
                  <a:pt x="2537675" y="215899"/>
                </a:lnTo>
                <a:lnTo>
                  <a:pt x="2576559" y="241299"/>
                </a:lnTo>
                <a:lnTo>
                  <a:pt x="2614769" y="266699"/>
                </a:lnTo>
                <a:lnTo>
                  <a:pt x="2652286" y="292099"/>
                </a:lnTo>
                <a:lnTo>
                  <a:pt x="2689094" y="317499"/>
                </a:lnTo>
                <a:lnTo>
                  <a:pt x="2725174" y="342899"/>
                </a:lnTo>
                <a:lnTo>
                  <a:pt x="1695450" y="342899"/>
                </a:lnTo>
                <a:lnTo>
                  <a:pt x="1667556" y="380999"/>
                </a:lnTo>
                <a:lnTo>
                  <a:pt x="1649526" y="406399"/>
                </a:lnTo>
                <a:lnTo>
                  <a:pt x="1255480" y="406399"/>
                </a:lnTo>
                <a:lnTo>
                  <a:pt x="1209086" y="419099"/>
                </a:lnTo>
                <a:lnTo>
                  <a:pt x="1163512" y="444499"/>
                </a:lnTo>
                <a:lnTo>
                  <a:pt x="1118794" y="457199"/>
                </a:lnTo>
                <a:lnTo>
                  <a:pt x="1074962" y="482599"/>
                </a:lnTo>
                <a:lnTo>
                  <a:pt x="1032052" y="507999"/>
                </a:lnTo>
                <a:lnTo>
                  <a:pt x="990095" y="533399"/>
                </a:lnTo>
                <a:lnTo>
                  <a:pt x="949125" y="558799"/>
                </a:lnTo>
                <a:lnTo>
                  <a:pt x="909175" y="584199"/>
                </a:lnTo>
                <a:lnTo>
                  <a:pt x="870277" y="609599"/>
                </a:lnTo>
                <a:lnTo>
                  <a:pt x="832466" y="647699"/>
                </a:lnTo>
                <a:lnTo>
                  <a:pt x="795773" y="673099"/>
                </a:lnTo>
                <a:lnTo>
                  <a:pt x="760233" y="711199"/>
                </a:lnTo>
                <a:lnTo>
                  <a:pt x="725877" y="736599"/>
                </a:lnTo>
                <a:lnTo>
                  <a:pt x="692740" y="774699"/>
                </a:lnTo>
                <a:lnTo>
                  <a:pt x="660854" y="812799"/>
                </a:lnTo>
                <a:lnTo>
                  <a:pt x="630253" y="850899"/>
                </a:lnTo>
                <a:lnTo>
                  <a:pt x="600968" y="888999"/>
                </a:lnTo>
                <a:lnTo>
                  <a:pt x="573035" y="927099"/>
                </a:lnTo>
                <a:lnTo>
                  <a:pt x="546484" y="965199"/>
                </a:lnTo>
                <a:lnTo>
                  <a:pt x="521351" y="1015999"/>
                </a:lnTo>
                <a:lnTo>
                  <a:pt x="3253005" y="1015999"/>
                </a:lnTo>
                <a:lnTo>
                  <a:pt x="3266325" y="1054099"/>
                </a:lnTo>
                <a:lnTo>
                  <a:pt x="3282981" y="1092199"/>
                </a:lnTo>
                <a:lnTo>
                  <a:pt x="3298516" y="1130299"/>
                </a:lnTo>
                <a:lnTo>
                  <a:pt x="3312910" y="1181099"/>
                </a:lnTo>
                <a:lnTo>
                  <a:pt x="3326147" y="1219199"/>
                </a:lnTo>
                <a:lnTo>
                  <a:pt x="3338208" y="1269999"/>
                </a:lnTo>
                <a:lnTo>
                  <a:pt x="3349076" y="1308099"/>
                </a:lnTo>
                <a:lnTo>
                  <a:pt x="3356318" y="1346199"/>
                </a:lnTo>
                <a:lnTo>
                  <a:pt x="383171" y="1346199"/>
                </a:lnTo>
                <a:lnTo>
                  <a:pt x="371921" y="1396999"/>
                </a:lnTo>
                <a:lnTo>
                  <a:pt x="362198" y="1447799"/>
                </a:lnTo>
                <a:lnTo>
                  <a:pt x="354077" y="1485899"/>
                </a:lnTo>
                <a:lnTo>
                  <a:pt x="347631" y="1536699"/>
                </a:lnTo>
                <a:lnTo>
                  <a:pt x="342935" y="1587499"/>
                </a:lnTo>
                <a:lnTo>
                  <a:pt x="340063" y="1638299"/>
                </a:lnTo>
                <a:lnTo>
                  <a:pt x="339090" y="1689099"/>
                </a:lnTo>
                <a:lnTo>
                  <a:pt x="340063" y="1739899"/>
                </a:lnTo>
                <a:lnTo>
                  <a:pt x="342935" y="1790699"/>
                </a:lnTo>
                <a:lnTo>
                  <a:pt x="347631" y="1841499"/>
                </a:lnTo>
                <a:lnTo>
                  <a:pt x="354077" y="1892299"/>
                </a:lnTo>
                <a:lnTo>
                  <a:pt x="362198" y="1930399"/>
                </a:lnTo>
                <a:lnTo>
                  <a:pt x="371921" y="1981199"/>
                </a:lnTo>
                <a:lnTo>
                  <a:pt x="383171" y="2031999"/>
                </a:lnTo>
                <a:lnTo>
                  <a:pt x="3356318" y="2031999"/>
                </a:lnTo>
                <a:lnTo>
                  <a:pt x="3349076" y="2070099"/>
                </a:lnTo>
                <a:lnTo>
                  <a:pt x="3338208" y="2108199"/>
                </a:lnTo>
                <a:lnTo>
                  <a:pt x="3326147" y="2158999"/>
                </a:lnTo>
                <a:lnTo>
                  <a:pt x="3312910" y="2197099"/>
                </a:lnTo>
                <a:lnTo>
                  <a:pt x="3298516" y="2247899"/>
                </a:lnTo>
                <a:lnTo>
                  <a:pt x="3282981" y="2285999"/>
                </a:lnTo>
                <a:lnTo>
                  <a:pt x="3266325" y="2324099"/>
                </a:lnTo>
                <a:lnTo>
                  <a:pt x="3253005" y="2362199"/>
                </a:lnTo>
                <a:lnTo>
                  <a:pt x="521351" y="2362199"/>
                </a:lnTo>
                <a:lnTo>
                  <a:pt x="546484" y="2412999"/>
                </a:lnTo>
                <a:lnTo>
                  <a:pt x="573035" y="2451099"/>
                </a:lnTo>
                <a:lnTo>
                  <a:pt x="600968" y="2489199"/>
                </a:lnTo>
                <a:lnTo>
                  <a:pt x="630253" y="2527299"/>
                </a:lnTo>
                <a:lnTo>
                  <a:pt x="660854" y="2565399"/>
                </a:lnTo>
                <a:lnTo>
                  <a:pt x="692740" y="2603499"/>
                </a:lnTo>
                <a:lnTo>
                  <a:pt x="725877" y="2641599"/>
                </a:lnTo>
                <a:lnTo>
                  <a:pt x="760233" y="2666999"/>
                </a:lnTo>
                <a:lnTo>
                  <a:pt x="795773" y="2705099"/>
                </a:lnTo>
                <a:lnTo>
                  <a:pt x="832466" y="2730499"/>
                </a:lnTo>
                <a:lnTo>
                  <a:pt x="870277" y="2768599"/>
                </a:lnTo>
                <a:lnTo>
                  <a:pt x="909175" y="2793999"/>
                </a:lnTo>
                <a:lnTo>
                  <a:pt x="949125" y="2819399"/>
                </a:lnTo>
                <a:lnTo>
                  <a:pt x="990095" y="2844799"/>
                </a:lnTo>
                <a:lnTo>
                  <a:pt x="1032052" y="2870199"/>
                </a:lnTo>
                <a:lnTo>
                  <a:pt x="1074962" y="2895599"/>
                </a:lnTo>
                <a:lnTo>
                  <a:pt x="1118794" y="2920999"/>
                </a:lnTo>
                <a:lnTo>
                  <a:pt x="1163512" y="2933699"/>
                </a:lnTo>
                <a:lnTo>
                  <a:pt x="1209086" y="2959099"/>
                </a:lnTo>
                <a:lnTo>
                  <a:pt x="1255480" y="2971799"/>
                </a:lnTo>
                <a:lnTo>
                  <a:pt x="1649774" y="2971799"/>
                </a:lnTo>
                <a:lnTo>
                  <a:pt x="1667714" y="2997199"/>
                </a:lnTo>
                <a:lnTo>
                  <a:pt x="1695450" y="3035299"/>
                </a:lnTo>
                <a:lnTo>
                  <a:pt x="2725174" y="3035299"/>
                </a:lnTo>
                <a:lnTo>
                  <a:pt x="2689094" y="3060699"/>
                </a:lnTo>
                <a:lnTo>
                  <a:pt x="2652286" y="3086099"/>
                </a:lnTo>
                <a:lnTo>
                  <a:pt x="2614769" y="3111499"/>
                </a:lnTo>
                <a:lnTo>
                  <a:pt x="2576559" y="3136899"/>
                </a:lnTo>
                <a:lnTo>
                  <a:pt x="2537675" y="3162299"/>
                </a:lnTo>
                <a:lnTo>
                  <a:pt x="2498135" y="3187699"/>
                </a:lnTo>
                <a:lnTo>
                  <a:pt x="2457956" y="3200399"/>
                </a:lnTo>
                <a:lnTo>
                  <a:pt x="2417157" y="3225799"/>
                </a:lnTo>
                <a:lnTo>
                  <a:pt x="2375755" y="3238499"/>
                </a:lnTo>
                <a:lnTo>
                  <a:pt x="2333769" y="3263899"/>
                </a:lnTo>
                <a:lnTo>
                  <a:pt x="2070576" y="3340099"/>
                </a:lnTo>
                <a:lnTo>
                  <a:pt x="1978980" y="3365499"/>
                </a:lnTo>
                <a:close/>
              </a:path>
              <a:path w="3390900" h="3390900">
                <a:moveTo>
                  <a:pt x="2368543" y="1015999"/>
                </a:moveTo>
                <a:lnTo>
                  <a:pt x="2019280" y="1015999"/>
                </a:lnTo>
                <a:lnTo>
                  <a:pt x="2004363" y="965199"/>
                </a:lnTo>
                <a:lnTo>
                  <a:pt x="1988439" y="914399"/>
                </a:lnTo>
                <a:lnTo>
                  <a:pt x="1971523" y="863599"/>
                </a:lnTo>
                <a:lnTo>
                  <a:pt x="1953626" y="825499"/>
                </a:lnTo>
                <a:lnTo>
                  <a:pt x="1934759" y="774699"/>
                </a:lnTo>
                <a:lnTo>
                  <a:pt x="1914936" y="723899"/>
                </a:lnTo>
                <a:lnTo>
                  <a:pt x="1894167" y="685799"/>
                </a:lnTo>
                <a:lnTo>
                  <a:pt x="1872466" y="634999"/>
                </a:lnTo>
                <a:lnTo>
                  <a:pt x="1849844" y="596899"/>
                </a:lnTo>
                <a:lnTo>
                  <a:pt x="1826313" y="546099"/>
                </a:lnTo>
                <a:lnTo>
                  <a:pt x="1801886" y="507999"/>
                </a:lnTo>
                <a:lnTo>
                  <a:pt x="1776573" y="457199"/>
                </a:lnTo>
                <a:lnTo>
                  <a:pt x="1750389" y="419099"/>
                </a:lnTo>
                <a:lnTo>
                  <a:pt x="1723343" y="380999"/>
                </a:lnTo>
                <a:lnTo>
                  <a:pt x="1695450" y="342899"/>
                </a:lnTo>
                <a:lnTo>
                  <a:pt x="2725174" y="342899"/>
                </a:lnTo>
                <a:lnTo>
                  <a:pt x="2760508" y="368299"/>
                </a:lnTo>
                <a:lnTo>
                  <a:pt x="2795078" y="393699"/>
                </a:lnTo>
                <a:lnTo>
                  <a:pt x="2806341" y="406399"/>
                </a:lnTo>
                <a:lnTo>
                  <a:pt x="2134571" y="406399"/>
                </a:lnTo>
                <a:lnTo>
                  <a:pt x="2157611" y="457199"/>
                </a:lnTo>
                <a:lnTo>
                  <a:pt x="2179786" y="495299"/>
                </a:lnTo>
                <a:lnTo>
                  <a:pt x="2201101" y="546099"/>
                </a:lnTo>
                <a:lnTo>
                  <a:pt x="2221565" y="584199"/>
                </a:lnTo>
                <a:lnTo>
                  <a:pt x="2241183" y="634999"/>
                </a:lnTo>
                <a:lnTo>
                  <a:pt x="2259963" y="673099"/>
                </a:lnTo>
                <a:lnTo>
                  <a:pt x="2277913" y="723899"/>
                </a:lnTo>
                <a:lnTo>
                  <a:pt x="2295038" y="774699"/>
                </a:lnTo>
                <a:lnTo>
                  <a:pt x="2311346" y="812799"/>
                </a:lnTo>
                <a:lnTo>
                  <a:pt x="2326843" y="863599"/>
                </a:lnTo>
                <a:lnTo>
                  <a:pt x="2341537" y="914399"/>
                </a:lnTo>
                <a:lnTo>
                  <a:pt x="2355435" y="965199"/>
                </a:lnTo>
                <a:lnTo>
                  <a:pt x="2368543" y="1015999"/>
                </a:lnTo>
                <a:close/>
              </a:path>
              <a:path w="3390900" h="3390900">
                <a:moveTo>
                  <a:pt x="1371619" y="1015999"/>
                </a:moveTo>
                <a:lnTo>
                  <a:pt x="1021508" y="1015999"/>
                </a:lnTo>
                <a:lnTo>
                  <a:pt x="1034617" y="965199"/>
                </a:lnTo>
                <a:lnTo>
                  <a:pt x="1048514" y="914399"/>
                </a:lnTo>
                <a:lnTo>
                  <a:pt x="1063208" y="863599"/>
                </a:lnTo>
                <a:lnTo>
                  <a:pt x="1078706" y="812799"/>
                </a:lnTo>
                <a:lnTo>
                  <a:pt x="1095014" y="774699"/>
                </a:lnTo>
                <a:lnTo>
                  <a:pt x="1112139" y="723899"/>
                </a:lnTo>
                <a:lnTo>
                  <a:pt x="1130088" y="673099"/>
                </a:lnTo>
                <a:lnTo>
                  <a:pt x="1148868" y="634999"/>
                </a:lnTo>
                <a:lnTo>
                  <a:pt x="1168487" y="584199"/>
                </a:lnTo>
                <a:lnTo>
                  <a:pt x="1188950" y="533399"/>
                </a:lnTo>
                <a:lnTo>
                  <a:pt x="1210266" y="495299"/>
                </a:lnTo>
                <a:lnTo>
                  <a:pt x="1232440" y="444499"/>
                </a:lnTo>
                <a:lnTo>
                  <a:pt x="1255480" y="406399"/>
                </a:lnTo>
                <a:lnTo>
                  <a:pt x="1649526" y="406399"/>
                </a:lnTo>
                <a:lnTo>
                  <a:pt x="1640510" y="419099"/>
                </a:lnTo>
                <a:lnTo>
                  <a:pt x="1614326" y="457199"/>
                </a:lnTo>
                <a:lnTo>
                  <a:pt x="1589013" y="507999"/>
                </a:lnTo>
                <a:lnTo>
                  <a:pt x="1564586" y="546099"/>
                </a:lnTo>
                <a:lnTo>
                  <a:pt x="1541055" y="596899"/>
                </a:lnTo>
                <a:lnTo>
                  <a:pt x="1518433" y="634999"/>
                </a:lnTo>
                <a:lnTo>
                  <a:pt x="1496732" y="685799"/>
                </a:lnTo>
                <a:lnTo>
                  <a:pt x="1475963" y="723899"/>
                </a:lnTo>
                <a:lnTo>
                  <a:pt x="1456140" y="774699"/>
                </a:lnTo>
                <a:lnTo>
                  <a:pt x="1437273" y="825499"/>
                </a:lnTo>
                <a:lnTo>
                  <a:pt x="1419376" y="863599"/>
                </a:lnTo>
                <a:lnTo>
                  <a:pt x="1402460" y="914399"/>
                </a:lnTo>
                <a:lnTo>
                  <a:pt x="1386537" y="965199"/>
                </a:lnTo>
                <a:lnTo>
                  <a:pt x="1371619" y="1015999"/>
                </a:lnTo>
                <a:close/>
              </a:path>
              <a:path w="3390900" h="3390900">
                <a:moveTo>
                  <a:pt x="3253005" y="1015999"/>
                </a:moveTo>
                <a:lnTo>
                  <a:pt x="2868701" y="1015999"/>
                </a:lnTo>
                <a:lnTo>
                  <a:pt x="2843567" y="965199"/>
                </a:lnTo>
                <a:lnTo>
                  <a:pt x="2817017" y="927099"/>
                </a:lnTo>
                <a:lnTo>
                  <a:pt x="2789083" y="888999"/>
                </a:lnTo>
                <a:lnTo>
                  <a:pt x="2759799" y="850899"/>
                </a:lnTo>
                <a:lnTo>
                  <a:pt x="2729197" y="812799"/>
                </a:lnTo>
                <a:lnTo>
                  <a:pt x="2697311" y="774699"/>
                </a:lnTo>
                <a:lnTo>
                  <a:pt x="2664174" y="736599"/>
                </a:lnTo>
                <a:lnTo>
                  <a:pt x="2629819" y="711199"/>
                </a:lnTo>
                <a:lnTo>
                  <a:pt x="2594278" y="673099"/>
                </a:lnTo>
                <a:lnTo>
                  <a:pt x="2557586" y="647699"/>
                </a:lnTo>
                <a:lnTo>
                  <a:pt x="2519774" y="609599"/>
                </a:lnTo>
                <a:lnTo>
                  <a:pt x="2480877" y="584199"/>
                </a:lnTo>
                <a:lnTo>
                  <a:pt x="2440927" y="558799"/>
                </a:lnTo>
                <a:lnTo>
                  <a:pt x="2399956" y="533399"/>
                </a:lnTo>
                <a:lnTo>
                  <a:pt x="2358000" y="507999"/>
                </a:lnTo>
                <a:lnTo>
                  <a:pt x="2315089" y="482599"/>
                </a:lnTo>
                <a:lnTo>
                  <a:pt x="2271258" y="457199"/>
                </a:lnTo>
                <a:lnTo>
                  <a:pt x="2226539" y="444499"/>
                </a:lnTo>
                <a:lnTo>
                  <a:pt x="2180966" y="419099"/>
                </a:lnTo>
                <a:lnTo>
                  <a:pt x="2134571" y="406399"/>
                </a:lnTo>
                <a:lnTo>
                  <a:pt x="2806341" y="406399"/>
                </a:lnTo>
                <a:lnTo>
                  <a:pt x="2828866" y="431799"/>
                </a:lnTo>
                <a:lnTo>
                  <a:pt x="2861855" y="457199"/>
                </a:lnTo>
                <a:lnTo>
                  <a:pt x="2894027" y="495299"/>
                </a:lnTo>
                <a:lnTo>
                  <a:pt x="2925363" y="520699"/>
                </a:lnTo>
                <a:lnTo>
                  <a:pt x="2955846" y="558799"/>
                </a:lnTo>
                <a:lnTo>
                  <a:pt x="2985457" y="584199"/>
                </a:lnTo>
                <a:lnTo>
                  <a:pt x="3014180" y="622299"/>
                </a:lnTo>
                <a:lnTo>
                  <a:pt x="3041995" y="660399"/>
                </a:lnTo>
                <a:lnTo>
                  <a:pt x="3068886" y="698499"/>
                </a:lnTo>
                <a:lnTo>
                  <a:pt x="3094834" y="736599"/>
                </a:lnTo>
                <a:lnTo>
                  <a:pt x="3119821" y="774699"/>
                </a:lnTo>
                <a:lnTo>
                  <a:pt x="3143829" y="812799"/>
                </a:lnTo>
                <a:lnTo>
                  <a:pt x="3166841" y="850899"/>
                </a:lnTo>
                <a:lnTo>
                  <a:pt x="3188838" y="888999"/>
                </a:lnTo>
                <a:lnTo>
                  <a:pt x="3209803" y="927099"/>
                </a:lnTo>
                <a:lnTo>
                  <a:pt x="3229718" y="965199"/>
                </a:lnTo>
                <a:lnTo>
                  <a:pt x="3248564" y="1003299"/>
                </a:lnTo>
                <a:lnTo>
                  <a:pt x="3253005" y="1015999"/>
                </a:lnTo>
                <a:close/>
              </a:path>
              <a:path w="3390900" h="3390900">
                <a:moveTo>
                  <a:pt x="1298714" y="2031999"/>
                </a:moveTo>
                <a:lnTo>
                  <a:pt x="956233" y="2031999"/>
                </a:lnTo>
                <a:lnTo>
                  <a:pt x="950381" y="1981199"/>
                </a:lnTo>
                <a:lnTo>
                  <a:pt x="945225" y="1930399"/>
                </a:lnTo>
                <a:lnTo>
                  <a:pt x="940841" y="1879599"/>
                </a:lnTo>
                <a:lnTo>
                  <a:pt x="937302" y="1841499"/>
                </a:lnTo>
                <a:lnTo>
                  <a:pt x="934682" y="1790699"/>
                </a:lnTo>
                <a:lnTo>
                  <a:pt x="933056" y="1739899"/>
                </a:lnTo>
                <a:lnTo>
                  <a:pt x="932497" y="1689099"/>
                </a:lnTo>
                <a:lnTo>
                  <a:pt x="933053" y="1638299"/>
                </a:lnTo>
                <a:lnTo>
                  <a:pt x="934662" y="1587499"/>
                </a:lnTo>
                <a:lnTo>
                  <a:pt x="937235" y="1536699"/>
                </a:lnTo>
                <a:lnTo>
                  <a:pt x="940683" y="1498599"/>
                </a:lnTo>
                <a:lnTo>
                  <a:pt x="944916" y="1447799"/>
                </a:lnTo>
                <a:lnTo>
                  <a:pt x="949847" y="1396999"/>
                </a:lnTo>
                <a:lnTo>
                  <a:pt x="955386" y="1346199"/>
                </a:lnTo>
                <a:lnTo>
                  <a:pt x="1298714" y="1346199"/>
                </a:lnTo>
                <a:lnTo>
                  <a:pt x="1292140" y="1396999"/>
                </a:lnTo>
                <a:lnTo>
                  <a:pt x="1286292" y="1447799"/>
                </a:lnTo>
                <a:lnTo>
                  <a:pt x="1281275" y="1498599"/>
                </a:lnTo>
                <a:lnTo>
                  <a:pt x="1277192" y="1536699"/>
                </a:lnTo>
                <a:lnTo>
                  <a:pt x="1274147" y="1587499"/>
                </a:lnTo>
                <a:lnTo>
                  <a:pt x="1272244" y="1638299"/>
                </a:lnTo>
                <a:lnTo>
                  <a:pt x="1271587" y="1689099"/>
                </a:lnTo>
                <a:lnTo>
                  <a:pt x="1272244" y="1739899"/>
                </a:lnTo>
                <a:lnTo>
                  <a:pt x="1274147" y="1790699"/>
                </a:lnTo>
                <a:lnTo>
                  <a:pt x="1277192" y="1841499"/>
                </a:lnTo>
                <a:lnTo>
                  <a:pt x="1281275" y="1879599"/>
                </a:lnTo>
                <a:lnTo>
                  <a:pt x="1286292" y="1930399"/>
                </a:lnTo>
                <a:lnTo>
                  <a:pt x="1292140" y="1981199"/>
                </a:lnTo>
                <a:lnTo>
                  <a:pt x="1298714" y="2031999"/>
                </a:lnTo>
                <a:close/>
              </a:path>
              <a:path w="3390900" h="3390900">
                <a:moveTo>
                  <a:pt x="2434666" y="2031999"/>
                </a:moveTo>
                <a:lnTo>
                  <a:pt x="2092185" y="2031999"/>
                </a:lnTo>
                <a:lnTo>
                  <a:pt x="2098759" y="1981199"/>
                </a:lnTo>
                <a:lnTo>
                  <a:pt x="2104607" y="1930399"/>
                </a:lnTo>
                <a:lnTo>
                  <a:pt x="2109624" y="1879599"/>
                </a:lnTo>
                <a:lnTo>
                  <a:pt x="2113707" y="1841499"/>
                </a:lnTo>
                <a:lnTo>
                  <a:pt x="2116752" y="1790699"/>
                </a:lnTo>
                <a:lnTo>
                  <a:pt x="2118655" y="1739899"/>
                </a:lnTo>
                <a:lnTo>
                  <a:pt x="2119312" y="1689099"/>
                </a:lnTo>
                <a:lnTo>
                  <a:pt x="2118655" y="1638299"/>
                </a:lnTo>
                <a:lnTo>
                  <a:pt x="2116752" y="1587499"/>
                </a:lnTo>
                <a:lnTo>
                  <a:pt x="2113707" y="1536699"/>
                </a:lnTo>
                <a:lnTo>
                  <a:pt x="2109624" y="1498599"/>
                </a:lnTo>
                <a:lnTo>
                  <a:pt x="2104607" y="1447799"/>
                </a:lnTo>
                <a:lnTo>
                  <a:pt x="2098759" y="1396999"/>
                </a:lnTo>
                <a:lnTo>
                  <a:pt x="2092185" y="1346199"/>
                </a:lnTo>
                <a:lnTo>
                  <a:pt x="2434666" y="1346199"/>
                </a:lnTo>
                <a:lnTo>
                  <a:pt x="2440518" y="1396999"/>
                </a:lnTo>
                <a:lnTo>
                  <a:pt x="2445674" y="1447799"/>
                </a:lnTo>
                <a:lnTo>
                  <a:pt x="2450058" y="1498599"/>
                </a:lnTo>
                <a:lnTo>
                  <a:pt x="2453597" y="1536699"/>
                </a:lnTo>
                <a:lnTo>
                  <a:pt x="2456217" y="1587499"/>
                </a:lnTo>
                <a:lnTo>
                  <a:pt x="2457843" y="1638299"/>
                </a:lnTo>
                <a:lnTo>
                  <a:pt x="2458402" y="1689099"/>
                </a:lnTo>
                <a:lnTo>
                  <a:pt x="2457799" y="1739899"/>
                </a:lnTo>
                <a:lnTo>
                  <a:pt x="2456069" y="1790699"/>
                </a:lnTo>
                <a:lnTo>
                  <a:pt x="2453331" y="1841499"/>
                </a:lnTo>
                <a:lnTo>
                  <a:pt x="2449702" y="1879599"/>
                </a:lnTo>
                <a:lnTo>
                  <a:pt x="2445303" y="1930399"/>
                </a:lnTo>
                <a:lnTo>
                  <a:pt x="2440251" y="1981199"/>
                </a:lnTo>
                <a:lnTo>
                  <a:pt x="2434666" y="2031999"/>
                </a:lnTo>
                <a:close/>
              </a:path>
              <a:path w="3390900" h="3390900">
                <a:moveTo>
                  <a:pt x="3356318" y="2031999"/>
                </a:moveTo>
                <a:lnTo>
                  <a:pt x="3006880" y="2031999"/>
                </a:lnTo>
                <a:lnTo>
                  <a:pt x="3018444" y="1981199"/>
                </a:lnTo>
                <a:lnTo>
                  <a:pt x="3028392" y="1930399"/>
                </a:lnTo>
                <a:lnTo>
                  <a:pt x="3036664" y="1892299"/>
                </a:lnTo>
                <a:lnTo>
                  <a:pt x="3043201" y="1841499"/>
                </a:lnTo>
                <a:lnTo>
                  <a:pt x="3047944" y="1790699"/>
                </a:lnTo>
                <a:lnTo>
                  <a:pt x="3050833" y="1739899"/>
                </a:lnTo>
                <a:lnTo>
                  <a:pt x="3051810" y="1689099"/>
                </a:lnTo>
                <a:lnTo>
                  <a:pt x="3050789" y="1638299"/>
                </a:lnTo>
                <a:lnTo>
                  <a:pt x="3047796" y="1587499"/>
                </a:lnTo>
                <a:lnTo>
                  <a:pt x="3042934" y="1536699"/>
                </a:lnTo>
                <a:lnTo>
                  <a:pt x="3036308" y="1485899"/>
                </a:lnTo>
                <a:lnTo>
                  <a:pt x="3028021" y="1447799"/>
                </a:lnTo>
                <a:lnTo>
                  <a:pt x="3018177" y="1396999"/>
                </a:lnTo>
                <a:lnTo>
                  <a:pt x="3006880" y="1346199"/>
                </a:lnTo>
                <a:lnTo>
                  <a:pt x="3356318" y="1346199"/>
                </a:lnTo>
                <a:lnTo>
                  <a:pt x="3358732" y="1358899"/>
                </a:lnTo>
                <a:lnTo>
                  <a:pt x="3367159" y="1409699"/>
                </a:lnTo>
                <a:lnTo>
                  <a:pt x="3374338" y="1447799"/>
                </a:lnTo>
                <a:lnTo>
                  <a:pt x="3380253" y="1498599"/>
                </a:lnTo>
                <a:lnTo>
                  <a:pt x="3384884" y="1549399"/>
                </a:lnTo>
                <a:lnTo>
                  <a:pt x="3388214" y="1587499"/>
                </a:lnTo>
                <a:lnTo>
                  <a:pt x="3390225" y="1638299"/>
                </a:lnTo>
                <a:lnTo>
                  <a:pt x="3390900" y="1689099"/>
                </a:lnTo>
                <a:lnTo>
                  <a:pt x="3390225" y="1739899"/>
                </a:lnTo>
                <a:lnTo>
                  <a:pt x="3388214" y="1790699"/>
                </a:lnTo>
                <a:lnTo>
                  <a:pt x="3384884" y="1828799"/>
                </a:lnTo>
                <a:lnTo>
                  <a:pt x="3380253" y="1879599"/>
                </a:lnTo>
                <a:lnTo>
                  <a:pt x="3374338" y="1930399"/>
                </a:lnTo>
                <a:lnTo>
                  <a:pt x="3367159" y="1968499"/>
                </a:lnTo>
                <a:lnTo>
                  <a:pt x="3358732" y="2019299"/>
                </a:lnTo>
                <a:lnTo>
                  <a:pt x="3356318" y="2031999"/>
                </a:lnTo>
                <a:close/>
              </a:path>
              <a:path w="3390900" h="3390900">
                <a:moveTo>
                  <a:pt x="1649774" y="2971799"/>
                </a:moveTo>
                <a:lnTo>
                  <a:pt x="1255480" y="2971799"/>
                </a:lnTo>
                <a:lnTo>
                  <a:pt x="1232440" y="2933699"/>
                </a:lnTo>
                <a:lnTo>
                  <a:pt x="1210266" y="2882899"/>
                </a:lnTo>
                <a:lnTo>
                  <a:pt x="1188950" y="2844799"/>
                </a:lnTo>
                <a:lnTo>
                  <a:pt x="1168487" y="2793999"/>
                </a:lnTo>
                <a:lnTo>
                  <a:pt x="1148868" y="2743199"/>
                </a:lnTo>
                <a:lnTo>
                  <a:pt x="1130088" y="2705099"/>
                </a:lnTo>
                <a:lnTo>
                  <a:pt x="1112139" y="2654299"/>
                </a:lnTo>
                <a:lnTo>
                  <a:pt x="1095014" y="2603499"/>
                </a:lnTo>
                <a:lnTo>
                  <a:pt x="1078706" y="2565399"/>
                </a:lnTo>
                <a:lnTo>
                  <a:pt x="1063208" y="2514599"/>
                </a:lnTo>
                <a:lnTo>
                  <a:pt x="1048514" y="2463799"/>
                </a:lnTo>
                <a:lnTo>
                  <a:pt x="1034617" y="2412999"/>
                </a:lnTo>
                <a:lnTo>
                  <a:pt x="1021508" y="2362199"/>
                </a:lnTo>
                <a:lnTo>
                  <a:pt x="1371619" y="2362199"/>
                </a:lnTo>
                <a:lnTo>
                  <a:pt x="1386695" y="2412999"/>
                </a:lnTo>
                <a:lnTo>
                  <a:pt x="1402754" y="2463799"/>
                </a:lnTo>
                <a:lnTo>
                  <a:pt x="1419783" y="2514599"/>
                </a:lnTo>
                <a:lnTo>
                  <a:pt x="1437771" y="2552699"/>
                </a:lnTo>
                <a:lnTo>
                  <a:pt x="1456705" y="2603499"/>
                </a:lnTo>
                <a:lnTo>
                  <a:pt x="1476574" y="2654299"/>
                </a:lnTo>
                <a:lnTo>
                  <a:pt x="1497365" y="2692399"/>
                </a:lnTo>
                <a:lnTo>
                  <a:pt x="1519066" y="2743199"/>
                </a:lnTo>
                <a:lnTo>
                  <a:pt x="1541665" y="2781299"/>
                </a:lnTo>
                <a:lnTo>
                  <a:pt x="1565151" y="2832099"/>
                </a:lnTo>
                <a:lnTo>
                  <a:pt x="1589511" y="2870199"/>
                </a:lnTo>
                <a:lnTo>
                  <a:pt x="1614733" y="2920999"/>
                </a:lnTo>
                <a:lnTo>
                  <a:pt x="1640804" y="2959099"/>
                </a:lnTo>
                <a:lnTo>
                  <a:pt x="1649774" y="2971799"/>
                </a:lnTo>
                <a:close/>
              </a:path>
              <a:path w="3390900" h="3390900">
                <a:moveTo>
                  <a:pt x="2725174" y="3035299"/>
                </a:moveTo>
                <a:lnTo>
                  <a:pt x="1695450" y="3035299"/>
                </a:lnTo>
                <a:lnTo>
                  <a:pt x="1723185" y="2997199"/>
                </a:lnTo>
                <a:lnTo>
                  <a:pt x="1750095" y="2959099"/>
                </a:lnTo>
                <a:lnTo>
                  <a:pt x="1776167" y="2920999"/>
                </a:lnTo>
                <a:lnTo>
                  <a:pt x="1801388" y="2870199"/>
                </a:lnTo>
                <a:lnTo>
                  <a:pt x="1825748" y="2832099"/>
                </a:lnTo>
                <a:lnTo>
                  <a:pt x="1849234" y="2781299"/>
                </a:lnTo>
                <a:lnTo>
                  <a:pt x="1871833" y="2743199"/>
                </a:lnTo>
                <a:lnTo>
                  <a:pt x="1893534" y="2692399"/>
                </a:lnTo>
                <a:lnTo>
                  <a:pt x="1914325" y="2654299"/>
                </a:lnTo>
                <a:lnTo>
                  <a:pt x="1934194" y="2603499"/>
                </a:lnTo>
                <a:lnTo>
                  <a:pt x="1953128" y="2552699"/>
                </a:lnTo>
                <a:lnTo>
                  <a:pt x="1971116" y="2514599"/>
                </a:lnTo>
                <a:lnTo>
                  <a:pt x="1988145" y="2463799"/>
                </a:lnTo>
                <a:lnTo>
                  <a:pt x="2004204" y="2412999"/>
                </a:lnTo>
                <a:lnTo>
                  <a:pt x="2019280" y="2362199"/>
                </a:lnTo>
                <a:lnTo>
                  <a:pt x="2369391" y="2362199"/>
                </a:lnTo>
                <a:lnTo>
                  <a:pt x="2356283" y="2412999"/>
                </a:lnTo>
                <a:lnTo>
                  <a:pt x="2342385" y="2463799"/>
                </a:lnTo>
                <a:lnTo>
                  <a:pt x="2327691" y="2514599"/>
                </a:lnTo>
                <a:lnTo>
                  <a:pt x="2312193" y="2565399"/>
                </a:lnTo>
                <a:lnTo>
                  <a:pt x="2295885" y="2603499"/>
                </a:lnTo>
                <a:lnTo>
                  <a:pt x="2278760" y="2654299"/>
                </a:lnTo>
                <a:lnTo>
                  <a:pt x="2260811" y="2705099"/>
                </a:lnTo>
                <a:lnTo>
                  <a:pt x="2242031" y="2743199"/>
                </a:lnTo>
                <a:lnTo>
                  <a:pt x="2222412" y="2793999"/>
                </a:lnTo>
                <a:lnTo>
                  <a:pt x="2201949" y="2832099"/>
                </a:lnTo>
                <a:lnTo>
                  <a:pt x="2180633" y="2882899"/>
                </a:lnTo>
                <a:lnTo>
                  <a:pt x="2158459" y="2920999"/>
                </a:lnTo>
                <a:lnTo>
                  <a:pt x="2135419" y="2971799"/>
                </a:lnTo>
                <a:lnTo>
                  <a:pt x="2806341" y="2971799"/>
                </a:lnTo>
                <a:lnTo>
                  <a:pt x="2795078" y="2984499"/>
                </a:lnTo>
                <a:lnTo>
                  <a:pt x="2760508" y="3009899"/>
                </a:lnTo>
                <a:lnTo>
                  <a:pt x="2725174" y="3035299"/>
                </a:lnTo>
                <a:close/>
              </a:path>
              <a:path w="3390900" h="3390900">
                <a:moveTo>
                  <a:pt x="2806341" y="2971799"/>
                </a:moveTo>
                <a:lnTo>
                  <a:pt x="2135419" y="2971799"/>
                </a:lnTo>
                <a:lnTo>
                  <a:pt x="2181693" y="2959099"/>
                </a:lnTo>
                <a:lnTo>
                  <a:pt x="2227158" y="2933699"/>
                </a:lnTo>
                <a:lnTo>
                  <a:pt x="2271781" y="2920999"/>
                </a:lnTo>
                <a:lnTo>
                  <a:pt x="2315530" y="2895599"/>
                </a:lnTo>
                <a:lnTo>
                  <a:pt x="2358371" y="2870199"/>
                </a:lnTo>
                <a:lnTo>
                  <a:pt x="2400270" y="2844799"/>
                </a:lnTo>
                <a:lnTo>
                  <a:pt x="2441196" y="2819399"/>
                </a:lnTo>
                <a:lnTo>
                  <a:pt x="2481114" y="2793999"/>
                </a:lnTo>
                <a:lnTo>
                  <a:pt x="2519993" y="2768599"/>
                </a:lnTo>
                <a:lnTo>
                  <a:pt x="2557798" y="2730499"/>
                </a:lnTo>
                <a:lnTo>
                  <a:pt x="2594497" y="2705099"/>
                </a:lnTo>
                <a:lnTo>
                  <a:pt x="2630056" y="2666999"/>
                </a:lnTo>
                <a:lnTo>
                  <a:pt x="2664443" y="2641599"/>
                </a:lnTo>
                <a:lnTo>
                  <a:pt x="2697625" y="2603499"/>
                </a:lnTo>
                <a:lnTo>
                  <a:pt x="2729568" y="2565399"/>
                </a:lnTo>
                <a:lnTo>
                  <a:pt x="2760240" y="2527299"/>
                </a:lnTo>
                <a:lnTo>
                  <a:pt x="2789607" y="2489199"/>
                </a:lnTo>
                <a:lnTo>
                  <a:pt x="2817636" y="2451099"/>
                </a:lnTo>
                <a:lnTo>
                  <a:pt x="2844294" y="2412999"/>
                </a:lnTo>
                <a:lnTo>
                  <a:pt x="2869549" y="2362199"/>
                </a:lnTo>
                <a:lnTo>
                  <a:pt x="3253005" y="2362199"/>
                </a:lnTo>
                <a:lnTo>
                  <a:pt x="3229718" y="2412999"/>
                </a:lnTo>
                <a:lnTo>
                  <a:pt x="3209803" y="2451099"/>
                </a:lnTo>
                <a:lnTo>
                  <a:pt x="3188838" y="2489199"/>
                </a:lnTo>
                <a:lnTo>
                  <a:pt x="3166841" y="2527299"/>
                </a:lnTo>
                <a:lnTo>
                  <a:pt x="3143829" y="2565399"/>
                </a:lnTo>
                <a:lnTo>
                  <a:pt x="3119821" y="2603499"/>
                </a:lnTo>
                <a:lnTo>
                  <a:pt x="3094834" y="2641599"/>
                </a:lnTo>
                <a:lnTo>
                  <a:pt x="3068886" y="2679699"/>
                </a:lnTo>
                <a:lnTo>
                  <a:pt x="3041995" y="2717799"/>
                </a:lnTo>
                <a:lnTo>
                  <a:pt x="3014180" y="2755899"/>
                </a:lnTo>
                <a:lnTo>
                  <a:pt x="2985457" y="2793999"/>
                </a:lnTo>
                <a:lnTo>
                  <a:pt x="2955846" y="2819399"/>
                </a:lnTo>
                <a:lnTo>
                  <a:pt x="2925363" y="2857499"/>
                </a:lnTo>
                <a:lnTo>
                  <a:pt x="2894027" y="2882899"/>
                </a:lnTo>
                <a:lnTo>
                  <a:pt x="2861855" y="2920999"/>
                </a:lnTo>
                <a:lnTo>
                  <a:pt x="2828866" y="2946399"/>
                </a:lnTo>
                <a:lnTo>
                  <a:pt x="2806341" y="2971799"/>
                </a:lnTo>
                <a:close/>
              </a:path>
              <a:path w="3390900" h="3390900">
                <a:moveTo>
                  <a:pt x="1885690" y="3378199"/>
                </a:moveTo>
                <a:lnTo>
                  <a:pt x="1503537" y="3378199"/>
                </a:lnTo>
                <a:lnTo>
                  <a:pt x="1456701" y="3365499"/>
                </a:lnTo>
                <a:lnTo>
                  <a:pt x="1932538" y="3365499"/>
                </a:lnTo>
                <a:lnTo>
                  <a:pt x="1885690" y="3378199"/>
                </a:lnTo>
                <a:close/>
              </a:path>
              <a:path w="3390900" h="3390900">
                <a:moveTo>
                  <a:pt x="1694602" y="3390899"/>
                </a:moveTo>
                <a:lnTo>
                  <a:pt x="1646312" y="3378199"/>
                </a:lnTo>
                <a:lnTo>
                  <a:pt x="1742893" y="3378199"/>
                </a:lnTo>
                <a:lnTo>
                  <a:pt x="1694602" y="3390899"/>
                </a:lnTo>
                <a:close/>
              </a:path>
            </a:pathLst>
          </a:custGeom>
          <a:solidFill>
            <a:srgbClr val="4E7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341291" y="971613"/>
            <a:ext cx="50209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385" dirty="0">
                <a:solidFill>
                  <a:srgbClr val="4E7386"/>
                </a:solidFill>
                <a:latin typeface="Tahoma"/>
                <a:cs typeface="Tahoma"/>
              </a:rPr>
              <a:t>AYT </a:t>
            </a:r>
            <a:r>
              <a:rPr b="1" spc="390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b="1" spc="175" dirty="0">
                <a:solidFill>
                  <a:srgbClr val="4E7386"/>
                </a:solidFill>
                <a:latin typeface="Tahoma"/>
                <a:cs typeface="Tahoma"/>
              </a:rPr>
              <a:t>Y</a:t>
            </a:r>
            <a:r>
              <a:rPr b="1" spc="80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b="1" spc="655" dirty="0">
                <a:solidFill>
                  <a:srgbClr val="4E7386"/>
                </a:solidFill>
                <a:latin typeface="Tahoma"/>
                <a:cs typeface="Tahoma"/>
              </a:rPr>
              <a:t>B</a:t>
            </a:r>
            <a:r>
              <a:rPr b="1" spc="80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b="1" spc="275" dirty="0">
                <a:solidFill>
                  <a:srgbClr val="4E7386"/>
                </a:solidFill>
                <a:latin typeface="Tahoma"/>
                <a:cs typeface="Tahoma"/>
              </a:rPr>
              <a:t>N</a:t>
            </a:r>
            <a:r>
              <a:rPr b="1" spc="555" dirty="0">
                <a:solidFill>
                  <a:srgbClr val="4E7386"/>
                </a:solidFill>
                <a:latin typeface="Tahoma"/>
                <a:cs typeface="Tahoma"/>
              </a:rPr>
              <a:t>C</a:t>
            </a:r>
            <a:r>
              <a:rPr b="1" spc="-855" dirty="0">
                <a:solidFill>
                  <a:srgbClr val="4E7386"/>
                </a:solidFill>
                <a:latin typeface="Tahoma"/>
                <a:cs typeface="Tahoma"/>
              </a:rPr>
              <a:t>I  </a:t>
            </a:r>
            <a:r>
              <a:rPr b="1" spc="-105" dirty="0">
                <a:solidFill>
                  <a:srgbClr val="4E7386"/>
                </a:solidFill>
                <a:latin typeface="Tahoma"/>
                <a:cs typeface="Tahoma"/>
              </a:rPr>
              <a:t>DİL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99544" y="535254"/>
            <a:ext cx="493395" cy="493395"/>
            <a:chOff x="17499544" y="535254"/>
            <a:chExt cx="493395" cy="493395"/>
          </a:xfrm>
        </p:grpSpPr>
        <p:sp>
          <p:nvSpPr>
            <p:cNvPr id="4" name="object 4"/>
            <p:cNvSpPr/>
            <p:nvPr/>
          </p:nvSpPr>
          <p:spPr>
            <a:xfrm>
              <a:off x="17499544" y="535254"/>
              <a:ext cx="493395" cy="493395"/>
            </a:xfrm>
            <a:custGeom>
              <a:avLst/>
              <a:gdLst/>
              <a:ahLst/>
              <a:cxnLst/>
              <a:rect l="l" t="t" r="r" b="b"/>
              <a:pathLst>
                <a:path w="493394" h="493394">
                  <a:moveTo>
                    <a:pt x="246526" y="493052"/>
                  </a:moveTo>
                  <a:lnTo>
                    <a:pt x="198063" y="488321"/>
                  </a:lnTo>
                  <a:lnTo>
                    <a:pt x="152132" y="474417"/>
                  </a:lnTo>
                  <a:lnTo>
                    <a:pt x="109822" y="451775"/>
                  </a:lnTo>
                  <a:lnTo>
                    <a:pt x="72223" y="420828"/>
                  </a:lnTo>
                  <a:lnTo>
                    <a:pt x="41277" y="383229"/>
                  </a:lnTo>
                  <a:lnTo>
                    <a:pt x="18634" y="340919"/>
                  </a:lnTo>
                  <a:lnTo>
                    <a:pt x="4731" y="294988"/>
                  </a:lnTo>
                  <a:lnTo>
                    <a:pt x="0" y="246526"/>
                  </a:lnTo>
                  <a:lnTo>
                    <a:pt x="4731" y="198064"/>
                  </a:lnTo>
                  <a:lnTo>
                    <a:pt x="18634" y="152132"/>
                  </a:lnTo>
                  <a:lnTo>
                    <a:pt x="41277" y="109822"/>
                  </a:lnTo>
                  <a:lnTo>
                    <a:pt x="72223" y="72223"/>
                  </a:lnTo>
                  <a:lnTo>
                    <a:pt x="109822" y="41277"/>
                  </a:lnTo>
                  <a:lnTo>
                    <a:pt x="152132" y="18634"/>
                  </a:lnTo>
                  <a:lnTo>
                    <a:pt x="198064" y="4731"/>
                  </a:lnTo>
                  <a:lnTo>
                    <a:pt x="246526" y="0"/>
                  </a:lnTo>
                  <a:lnTo>
                    <a:pt x="294988" y="4731"/>
                  </a:lnTo>
                  <a:lnTo>
                    <a:pt x="328184" y="14779"/>
                  </a:lnTo>
                  <a:lnTo>
                    <a:pt x="246526" y="14779"/>
                  </a:lnTo>
                  <a:lnTo>
                    <a:pt x="200970" y="19235"/>
                  </a:lnTo>
                  <a:lnTo>
                    <a:pt x="157798" y="32318"/>
                  </a:lnTo>
                  <a:lnTo>
                    <a:pt x="118025" y="53604"/>
                  </a:lnTo>
                  <a:lnTo>
                    <a:pt x="82668" y="82668"/>
                  </a:lnTo>
                  <a:lnTo>
                    <a:pt x="53604" y="118025"/>
                  </a:lnTo>
                  <a:lnTo>
                    <a:pt x="32318" y="157798"/>
                  </a:lnTo>
                  <a:lnTo>
                    <a:pt x="19235" y="200970"/>
                  </a:lnTo>
                  <a:lnTo>
                    <a:pt x="14779" y="246526"/>
                  </a:lnTo>
                  <a:lnTo>
                    <a:pt x="19235" y="292081"/>
                  </a:lnTo>
                  <a:lnTo>
                    <a:pt x="32318" y="335254"/>
                  </a:lnTo>
                  <a:lnTo>
                    <a:pt x="53604" y="375026"/>
                  </a:lnTo>
                  <a:lnTo>
                    <a:pt x="82668" y="410384"/>
                  </a:lnTo>
                  <a:lnTo>
                    <a:pt x="118025" y="439448"/>
                  </a:lnTo>
                  <a:lnTo>
                    <a:pt x="157798" y="460734"/>
                  </a:lnTo>
                  <a:lnTo>
                    <a:pt x="200970" y="473817"/>
                  </a:lnTo>
                  <a:lnTo>
                    <a:pt x="246526" y="478272"/>
                  </a:lnTo>
                  <a:lnTo>
                    <a:pt x="328184" y="478272"/>
                  </a:lnTo>
                  <a:lnTo>
                    <a:pt x="294988" y="488321"/>
                  </a:lnTo>
                  <a:lnTo>
                    <a:pt x="246526" y="493052"/>
                  </a:lnTo>
                  <a:close/>
                </a:path>
                <a:path w="493394" h="493394">
                  <a:moveTo>
                    <a:pt x="328184" y="478272"/>
                  </a:moveTo>
                  <a:lnTo>
                    <a:pt x="246526" y="478272"/>
                  </a:lnTo>
                  <a:lnTo>
                    <a:pt x="292081" y="473817"/>
                  </a:lnTo>
                  <a:lnTo>
                    <a:pt x="335253" y="460734"/>
                  </a:lnTo>
                  <a:lnTo>
                    <a:pt x="375026" y="439448"/>
                  </a:lnTo>
                  <a:lnTo>
                    <a:pt x="410384" y="410384"/>
                  </a:lnTo>
                  <a:lnTo>
                    <a:pt x="439448" y="375026"/>
                  </a:lnTo>
                  <a:lnTo>
                    <a:pt x="460734" y="335253"/>
                  </a:lnTo>
                  <a:lnTo>
                    <a:pt x="473817" y="292081"/>
                  </a:lnTo>
                  <a:lnTo>
                    <a:pt x="478272" y="246526"/>
                  </a:lnTo>
                  <a:lnTo>
                    <a:pt x="473817" y="200970"/>
                  </a:lnTo>
                  <a:lnTo>
                    <a:pt x="460734" y="157798"/>
                  </a:lnTo>
                  <a:lnTo>
                    <a:pt x="439448" y="118025"/>
                  </a:lnTo>
                  <a:lnTo>
                    <a:pt x="410384" y="82668"/>
                  </a:lnTo>
                  <a:lnTo>
                    <a:pt x="375026" y="53604"/>
                  </a:lnTo>
                  <a:lnTo>
                    <a:pt x="335253" y="32318"/>
                  </a:lnTo>
                  <a:lnTo>
                    <a:pt x="292081" y="19235"/>
                  </a:lnTo>
                  <a:lnTo>
                    <a:pt x="246526" y="14779"/>
                  </a:lnTo>
                  <a:lnTo>
                    <a:pt x="328184" y="14779"/>
                  </a:lnTo>
                  <a:lnTo>
                    <a:pt x="383229" y="41277"/>
                  </a:lnTo>
                  <a:lnTo>
                    <a:pt x="420828" y="72223"/>
                  </a:lnTo>
                  <a:lnTo>
                    <a:pt x="451775" y="109864"/>
                  </a:lnTo>
                  <a:lnTo>
                    <a:pt x="474417" y="152169"/>
                  </a:lnTo>
                  <a:lnTo>
                    <a:pt x="488321" y="198077"/>
                  </a:lnTo>
                  <a:lnTo>
                    <a:pt x="493052" y="246526"/>
                  </a:lnTo>
                  <a:lnTo>
                    <a:pt x="488321" y="294988"/>
                  </a:lnTo>
                  <a:lnTo>
                    <a:pt x="474417" y="340919"/>
                  </a:lnTo>
                  <a:lnTo>
                    <a:pt x="451775" y="383229"/>
                  </a:lnTo>
                  <a:lnTo>
                    <a:pt x="420828" y="420828"/>
                  </a:lnTo>
                  <a:lnTo>
                    <a:pt x="383229" y="451775"/>
                  </a:lnTo>
                  <a:lnTo>
                    <a:pt x="340919" y="474417"/>
                  </a:lnTo>
                  <a:lnTo>
                    <a:pt x="328184" y="4782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96572" y="700839"/>
              <a:ext cx="102998" cy="16668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995007" y="3758811"/>
            <a:ext cx="1099185" cy="894715"/>
          </a:xfrm>
          <a:custGeom>
            <a:avLst/>
            <a:gdLst/>
            <a:ahLst/>
            <a:cxnLst/>
            <a:rect l="l" t="t" r="r" b="b"/>
            <a:pathLst>
              <a:path w="1099185" h="894714">
                <a:moveTo>
                  <a:pt x="0" y="447291"/>
                </a:moveTo>
                <a:lnTo>
                  <a:pt x="1839" y="408863"/>
                </a:lnTo>
                <a:lnTo>
                  <a:pt x="7053" y="370752"/>
                </a:lnTo>
                <a:lnTo>
                  <a:pt x="25782" y="298194"/>
                </a:lnTo>
                <a:lnTo>
                  <a:pt x="44879" y="252477"/>
                </a:lnTo>
                <a:lnTo>
                  <a:pt x="68779" y="209503"/>
                </a:lnTo>
                <a:lnTo>
                  <a:pt x="97145" y="169598"/>
                </a:lnTo>
                <a:lnTo>
                  <a:pt x="129643" y="133089"/>
                </a:lnTo>
                <a:lnTo>
                  <a:pt x="165937" y="100301"/>
                </a:lnTo>
                <a:lnTo>
                  <a:pt x="205692" y="71561"/>
                </a:lnTo>
                <a:lnTo>
                  <a:pt x="248571" y="47195"/>
                </a:lnTo>
                <a:lnTo>
                  <a:pt x="294240" y="27530"/>
                </a:lnTo>
                <a:lnTo>
                  <a:pt x="342363" y="12891"/>
                </a:lnTo>
                <a:lnTo>
                  <a:pt x="392604" y="3606"/>
                </a:lnTo>
                <a:lnTo>
                  <a:pt x="444628" y="0"/>
                </a:lnTo>
                <a:lnTo>
                  <a:pt x="1098922" y="0"/>
                </a:lnTo>
                <a:lnTo>
                  <a:pt x="1098922" y="894100"/>
                </a:lnTo>
                <a:lnTo>
                  <a:pt x="444141" y="894100"/>
                </a:lnTo>
                <a:lnTo>
                  <a:pt x="392479" y="890450"/>
                </a:lnTo>
                <a:lnTo>
                  <a:pt x="342528" y="881051"/>
                </a:lnTo>
                <a:lnTo>
                  <a:pt x="294622" y="866256"/>
                </a:lnTo>
                <a:lnTo>
                  <a:pt x="249098" y="846417"/>
                </a:lnTo>
                <a:lnTo>
                  <a:pt x="206291" y="821886"/>
                </a:lnTo>
                <a:lnTo>
                  <a:pt x="166537" y="793015"/>
                </a:lnTo>
                <a:lnTo>
                  <a:pt x="130170" y="760158"/>
                </a:lnTo>
                <a:lnTo>
                  <a:pt x="97527" y="723666"/>
                </a:lnTo>
                <a:lnTo>
                  <a:pt x="68944" y="683891"/>
                </a:lnTo>
                <a:lnTo>
                  <a:pt x="44755" y="641187"/>
                </a:lnTo>
                <a:lnTo>
                  <a:pt x="25296" y="595906"/>
                </a:lnTo>
                <a:lnTo>
                  <a:pt x="24809" y="594940"/>
                </a:lnTo>
                <a:lnTo>
                  <a:pt x="24809" y="593975"/>
                </a:lnTo>
                <a:lnTo>
                  <a:pt x="24323" y="593010"/>
                </a:lnTo>
                <a:lnTo>
                  <a:pt x="13955" y="558300"/>
                </a:lnTo>
                <a:lnTo>
                  <a:pt x="6323" y="522322"/>
                </a:lnTo>
                <a:lnTo>
                  <a:pt x="1611" y="485259"/>
                </a:lnTo>
                <a:lnTo>
                  <a:pt x="0" y="447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8364" y="3764484"/>
            <a:ext cx="1099185" cy="894715"/>
          </a:xfrm>
          <a:custGeom>
            <a:avLst/>
            <a:gdLst/>
            <a:ahLst/>
            <a:cxnLst/>
            <a:rect l="l" t="t" r="r" b="b"/>
            <a:pathLst>
              <a:path w="1099184" h="894714">
                <a:moveTo>
                  <a:pt x="1098922" y="446808"/>
                </a:moveTo>
                <a:lnTo>
                  <a:pt x="1097083" y="485236"/>
                </a:lnTo>
                <a:lnTo>
                  <a:pt x="1091869" y="523347"/>
                </a:lnTo>
                <a:lnTo>
                  <a:pt x="1073140" y="595906"/>
                </a:lnTo>
                <a:lnTo>
                  <a:pt x="1054043" y="641622"/>
                </a:lnTo>
                <a:lnTo>
                  <a:pt x="1030143" y="684596"/>
                </a:lnTo>
                <a:lnTo>
                  <a:pt x="1001776" y="724501"/>
                </a:lnTo>
                <a:lnTo>
                  <a:pt x="969278" y="761010"/>
                </a:lnTo>
                <a:lnTo>
                  <a:pt x="932984" y="793798"/>
                </a:lnTo>
                <a:lnTo>
                  <a:pt x="893230" y="822538"/>
                </a:lnTo>
                <a:lnTo>
                  <a:pt x="850350" y="846904"/>
                </a:lnTo>
                <a:lnTo>
                  <a:pt x="804682" y="866569"/>
                </a:lnTo>
                <a:lnTo>
                  <a:pt x="756559" y="881208"/>
                </a:lnTo>
                <a:lnTo>
                  <a:pt x="706318" y="890493"/>
                </a:lnTo>
                <a:lnTo>
                  <a:pt x="654294" y="894100"/>
                </a:lnTo>
                <a:lnTo>
                  <a:pt x="0" y="894100"/>
                </a:lnTo>
                <a:lnTo>
                  <a:pt x="0" y="0"/>
                </a:lnTo>
                <a:lnTo>
                  <a:pt x="654780" y="0"/>
                </a:lnTo>
                <a:lnTo>
                  <a:pt x="706442" y="3649"/>
                </a:lnTo>
                <a:lnTo>
                  <a:pt x="756394" y="13048"/>
                </a:lnTo>
                <a:lnTo>
                  <a:pt x="804300" y="27843"/>
                </a:lnTo>
                <a:lnTo>
                  <a:pt x="849824" y="47683"/>
                </a:lnTo>
                <a:lnTo>
                  <a:pt x="892631" y="72214"/>
                </a:lnTo>
                <a:lnTo>
                  <a:pt x="932385" y="101084"/>
                </a:lnTo>
                <a:lnTo>
                  <a:pt x="968752" y="133941"/>
                </a:lnTo>
                <a:lnTo>
                  <a:pt x="1001394" y="170434"/>
                </a:lnTo>
                <a:lnTo>
                  <a:pt x="1029978" y="210208"/>
                </a:lnTo>
                <a:lnTo>
                  <a:pt x="1054167" y="252912"/>
                </a:lnTo>
                <a:lnTo>
                  <a:pt x="1073626" y="298194"/>
                </a:lnTo>
                <a:lnTo>
                  <a:pt x="1074113" y="299159"/>
                </a:lnTo>
                <a:lnTo>
                  <a:pt x="1074113" y="300124"/>
                </a:lnTo>
                <a:lnTo>
                  <a:pt x="1074599" y="301089"/>
                </a:lnTo>
                <a:lnTo>
                  <a:pt x="1084967" y="335800"/>
                </a:lnTo>
                <a:lnTo>
                  <a:pt x="1092598" y="371777"/>
                </a:lnTo>
                <a:lnTo>
                  <a:pt x="1097311" y="408840"/>
                </a:lnTo>
                <a:lnTo>
                  <a:pt x="1098922" y="44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99947" y="9774493"/>
            <a:ext cx="389890" cy="44450"/>
          </a:xfrm>
          <a:custGeom>
            <a:avLst/>
            <a:gdLst/>
            <a:ahLst/>
            <a:cxnLst/>
            <a:rect l="l" t="t" r="r" b="b"/>
            <a:pathLst>
              <a:path w="389890" h="44450">
                <a:moveTo>
                  <a:pt x="389715" y="44450"/>
                </a:moveTo>
                <a:lnTo>
                  <a:pt x="0" y="44450"/>
                </a:lnTo>
                <a:lnTo>
                  <a:pt x="0" y="0"/>
                </a:lnTo>
                <a:lnTo>
                  <a:pt x="389715" y="0"/>
                </a:lnTo>
                <a:lnTo>
                  <a:pt x="38971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99947" y="9663368"/>
            <a:ext cx="389890" cy="44450"/>
          </a:xfrm>
          <a:custGeom>
            <a:avLst/>
            <a:gdLst/>
            <a:ahLst/>
            <a:cxnLst/>
            <a:rect l="l" t="t" r="r" b="b"/>
            <a:pathLst>
              <a:path w="389890" h="44450">
                <a:moveTo>
                  <a:pt x="389715" y="44450"/>
                </a:moveTo>
                <a:lnTo>
                  <a:pt x="0" y="44450"/>
                </a:lnTo>
                <a:lnTo>
                  <a:pt x="0" y="0"/>
                </a:lnTo>
                <a:lnTo>
                  <a:pt x="389715" y="0"/>
                </a:lnTo>
                <a:lnTo>
                  <a:pt x="38971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99947" y="9552243"/>
            <a:ext cx="389890" cy="44450"/>
          </a:xfrm>
          <a:custGeom>
            <a:avLst/>
            <a:gdLst/>
            <a:ahLst/>
            <a:cxnLst/>
            <a:rect l="l" t="t" r="r" b="b"/>
            <a:pathLst>
              <a:path w="389890" h="44450">
                <a:moveTo>
                  <a:pt x="389715" y="44450"/>
                </a:moveTo>
                <a:lnTo>
                  <a:pt x="0" y="44450"/>
                </a:lnTo>
                <a:lnTo>
                  <a:pt x="0" y="0"/>
                </a:lnTo>
                <a:lnTo>
                  <a:pt x="389715" y="0"/>
                </a:lnTo>
                <a:lnTo>
                  <a:pt x="38971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45357" y="1669742"/>
            <a:ext cx="3113022" cy="302856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84884" y="1614627"/>
            <a:ext cx="454088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0" spc="1125" dirty="0">
                <a:latin typeface="Trebuchet MS"/>
                <a:cs typeface="Trebuchet MS"/>
              </a:rPr>
              <a:t>D</a:t>
            </a:r>
            <a:r>
              <a:rPr sz="9500" spc="-50" dirty="0">
                <a:latin typeface="Trebuchet MS"/>
                <a:cs typeface="Trebuchet MS"/>
              </a:rPr>
              <a:t>İ</a:t>
            </a:r>
            <a:r>
              <a:rPr sz="9500" spc="615" dirty="0">
                <a:latin typeface="Trebuchet MS"/>
                <a:cs typeface="Trebuchet MS"/>
              </a:rPr>
              <a:t>KK</a:t>
            </a:r>
            <a:r>
              <a:rPr sz="9500" spc="385" dirty="0">
                <a:latin typeface="Trebuchet MS"/>
                <a:cs typeface="Trebuchet MS"/>
              </a:rPr>
              <a:t>A</a:t>
            </a:r>
            <a:r>
              <a:rPr sz="9500" spc="-605" dirty="0">
                <a:latin typeface="Trebuchet MS"/>
                <a:cs typeface="Trebuchet MS"/>
              </a:rPr>
              <a:t>T</a:t>
            </a:r>
            <a:r>
              <a:rPr sz="9500" spc="-595" dirty="0">
                <a:latin typeface="Trebuchet MS"/>
                <a:cs typeface="Trebuchet MS"/>
              </a:rPr>
              <a:t>!</a:t>
            </a:r>
            <a:endParaRPr sz="9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9394" y="5821729"/>
            <a:ext cx="14980285" cy="283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00"/>
              </a:spcBef>
              <a:tabLst>
                <a:tab pos="9791065" algn="l"/>
              </a:tabLst>
            </a:pPr>
            <a:r>
              <a:rPr sz="3000" spc="145" dirty="0">
                <a:latin typeface="Verdana"/>
                <a:cs typeface="Verdana"/>
              </a:rPr>
              <a:t>AYT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puan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türünde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ilgili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puan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türündeki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alanlardaki	</a:t>
            </a:r>
            <a:r>
              <a:rPr sz="3000" spc="50" dirty="0">
                <a:latin typeface="Verdana"/>
                <a:cs typeface="Verdana"/>
              </a:rPr>
              <a:t>testlerden </a:t>
            </a:r>
            <a:r>
              <a:rPr sz="3000" spc="-30" dirty="0">
                <a:latin typeface="Verdana"/>
                <a:cs typeface="Verdana"/>
              </a:rPr>
              <a:t>birinden </a:t>
            </a:r>
            <a:r>
              <a:rPr sz="3000" spc="10" dirty="0">
                <a:latin typeface="Verdana"/>
                <a:cs typeface="Verdana"/>
              </a:rPr>
              <a:t>0.5 </a:t>
            </a:r>
            <a:r>
              <a:rPr sz="3000" spc="-25" dirty="0">
                <a:latin typeface="Verdana"/>
                <a:cs typeface="Verdana"/>
              </a:rPr>
              <a:t>net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yapılması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gerekmektedir.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Aksi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takdirde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puanınız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hesaplanmayacaktır.</a:t>
            </a:r>
            <a:endParaRPr sz="3000">
              <a:latin typeface="Verdana"/>
              <a:cs typeface="Verdana"/>
            </a:endParaRPr>
          </a:p>
          <a:p>
            <a:pPr marL="12700" marR="977265">
              <a:lnSpc>
                <a:spcPct val="122900"/>
              </a:lnSpc>
            </a:pPr>
            <a:r>
              <a:rPr sz="3000" spc="-55" dirty="0">
                <a:latin typeface="Verdana"/>
                <a:cs typeface="Verdana"/>
              </a:rPr>
              <a:t>Örneğin;</a:t>
            </a:r>
            <a:r>
              <a:rPr sz="3000" spc="30" dirty="0">
                <a:latin typeface="Verdana"/>
                <a:cs typeface="Verdana"/>
              </a:rPr>
              <a:t> eşit </a:t>
            </a:r>
            <a:r>
              <a:rPr sz="3000" spc="-40" dirty="0">
                <a:latin typeface="Verdana"/>
                <a:cs typeface="Verdana"/>
              </a:rPr>
              <a:t>ağırlık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puan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türünde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sınav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sonucunun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hesaplanabilmesi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için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Edebiyat-Sosyal </a:t>
            </a:r>
            <a:r>
              <a:rPr sz="3000" spc="-15" dirty="0">
                <a:latin typeface="Verdana"/>
                <a:cs typeface="Verdana"/>
              </a:rPr>
              <a:t>Bilimler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640" dirty="0">
                <a:latin typeface="Verdana"/>
                <a:cs typeface="Verdana"/>
              </a:rPr>
              <a:t>1</a:t>
            </a:r>
            <a:r>
              <a:rPr sz="3000" spc="-385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veya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Matematikten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en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az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0,5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net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yapması 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gerekmektedir.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0428" y="3758762"/>
            <a:ext cx="4932680" cy="8947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16205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915"/>
              </a:spcBef>
            </a:pPr>
            <a:r>
              <a:rPr sz="4200" spc="60" dirty="0">
                <a:solidFill>
                  <a:srgbClr val="FFFFFF"/>
                </a:solidFill>
                <a:latin typeface="Verdana"/>
                <a:cs typeface="Verdana"/>
              </a:rPr>
              <a:t>0,5</a:t>
            </a:r>
            <a:r>
              <a:rPr sz="4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200" spc="35" dirty="0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sz="4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200" spc="-155" dirty="0">
                <a:solidFill>
                  <a:srgbClr val="FFFFFF"/>
                </a:solidFill>
                <a:latin typeface="Verdana"/>
                <a:cs typeface="Verdana"/>
              </a:rPr>
              <a:t>KURALI</a:t>
            </a:r>
            <a:endParaRPr sz="4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33483"/>
            <a:ext cx="1080071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b="1" spc="-465" dirty="0">
                <a:solidFill>
                  <a:srgbClr val="4E7386"/>
                </a:solidFill>
                <a:latin typeface="Arial"/>
                <a:cs typeface="Arial"/>
              </a:rPr>
              <a:t>Y</a:t>
            </a:r>
            <a:r>
              <a:rPr sz="8500" b="1" spc="-755" dirty="0">
                <a:solidFill>
                  <a:srgbClr val="4E7386"/>
                </a:solidFill>
                <a:latin typeface="Arial"/>
                <a:cs typeface="Arial"/>
              </a:rPr>
              <a:t>E</a:t>
            </a:r>
            <a:r>
              <a:rPr sz="8500" b="1" spc="-325" dirty="0">
                <a:solidFill>
                  <a:srgbClr val="4E7386"/>
                </a:solidFill>
                <a:latin typeface="Arial"/>
                <a:cs typeface="Arial"/>
              </a:rPr>
              <a:t>R</a:t>
            </a:r>
            <a:r>
              <a:rPr sz="8500" b="1" spc="-565" dirty="0">
                <a:solidFill>
                  <a:srgbClr val="4E7386"/>
                </a:solidFill>
                <a:latin typeface="Arial"/>
                <a:cs typeface="Arial"/>
              </a:rPr>
              <a:t>L</a:t>
            </a:r>
            <a:r>
              <a:rPr sz="8500" b="1" spc="-755" dirty="0">
                <a:solidFill>
                  <a:srgbClr val="4E7386"/>
                </a:solidFill>
                <a:latin typeface="Arial"/>
                <a:cs typeface="Arial"/>
              </a:rPr>
              <a:t>E</a:t>
            </a:r>
            <a:r>
              <a:rPr sz="8500" b="1" spc="-340" dirty="0">
                <a:solidFill>
                  <a:srgbClr val="4E7386"/>
                </a:solidFill>
                <a:latin typeface="Arial"/>
                <a:cs typeface="Arial"/>
              </a:rPr>
              <a:t>Ş</a:t>
            </a:r>
            <a:r>
              <a:rPr sz="8500" b="1" spc="-75" dirty="0">
                <a:solidFill>
                  <a:srgbClr val="4E7386"/>
                </a:solidFill>
                <a:latin typeface="Arial"/>
                <a:cs typeface="Arial"/>
              </a:rPr>
              <a:t>T</a:t>
            </a:r>
            <a:r>
              <a:rPr sz="8500" b="1" spc="-60" dirty="0">
                <a:solidFill>
                  <a:srgbClr val="4E7386"/>
                </a:solidFill>
                <a:latin typeface="Arial"/>
                <a:cs typeface="Arial"/>
              </a:rPr>
              <a:t>İ</a:t>
            </a:r>
            <a:r>
              <a:rPr sz="8500" b="1" spc="-325" dirty="0">
                <a:solidFill>
                  <a:srgbClr val="4E7386"/>
                </a:solidFill>
                <a:latin typeface="Arial"/>
                <a:cs typeface="Arial"/>
              </a:rPr>
              <a:t>R</a:t>
            </a:r>
            <a:r>
              <a:rPr sz="8500" b="1" spc="-25" dirty="0">
                <a:solidFill>
                  <a:srgbClr val="4E7386"/>
                </a:solidFill>
                <a:latin typeface="Arial"/>
                <a:cs typeface="Arial"/>
              </a:rPr>
              <a:t>M</a:t>
            </a:r>
            <a:r>
              <a:rPr sz="8500" b="1" spc="-665" dirty="0">
                <a:solidFill>
                  <a:srgbClr val="4E7386"/>
                </a:solidFill>
                <a:latin typeface="Arial"/>
                <a:cs typeface="Arial"/>
              </a:rPr>
              <a:t>E</a:t>
            </a:r>
            <a:r>
              <a:rPr sz="8500" b="1" spc="-229" dirty="0">
                <a:solidFill>
                  <a:srgbClr val="4E7386"/>
                </a:solidFill>
                <a:latin typeface="Arial"/>
                <a:cs typeface="Arial"/>
              </a:rPr>
              <a:t> </a:t>
            </a:r>
            <a:r>
              <a:rPr sz="8500" b="1" spc="-150" dirty="0">
                <a:solidFill>
                  <a:srgbClr val="4E7386"/>
                </a:solidFill>
                <a:latin typeface="Arial"/>
                <a:cs typeface="Arial"/>
              </a:rPr>
              <a:t>P</a:t>
            </a:r>
            <a:r>
              <a:rPr sz="8500" b="1" dirty="0">
                <a:solidFill>
                  <a:srgbClr val="4E7386"/>
                </a:solidFill>
                <a:latin typeface="Arial"/>
                <a:cs typeface="Arial"/>
              </a:rPr>
              <a:t>U</a:t>
            </a:r>
            <a:r>
              <a:rPr sz="8500" b="1" spc="75" dirty="0">
                <a:solidFill>
                  <a:srgbClr val="4E7386"/>
                </a:solidFill>
                <a:latin typeface="Arial"/>
                <a:cs typeface="Arial"/>
              </a:rPr>
              <a:t>A</a:t>
            </a:r>
            <a:r>
              <a:rPr sz="8500" b="1" spc="120" dirty="0">
                <a:solidFill>
                  <a:srgbClr val="4E7386"/>
                </a:solidFill>
                <a:latin typeface="Arial"/>
                <a:cs typeface="Arial"/>
              </a:rPr>
              <a:t>N</a:t>
            </a:r>
            <a:r>
              <a:rPr sz="8500" b="1" spc="25" dirty="0">
                <a:solidFill>
                  <a:srgbClr val="4E7386"/>
                </a:solidFill>
                <a:latin typeface="Arial"/>
                <a:cs typeface="Arial"/>
              </a:rPr>
              <a:t>I</a:t>
            </a:r>
            <a:endParaRPr sz="8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2578409"/>
            <a:ext cx="1087056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2900" spc="35" dirty="0">
                <a:solidFill>
                  <a:srgbClr val="243761"/>
                </a:solidFill>
                <a:latin typeface="Microsoft Sans Serif"/>
                <a:cs typeface="Microsoft Sans Serif"/>
              </a:rPr>
              <a:t>Adayın </a:t>
            </a:r>
            <a:r>
              <a:rPr sz="29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tercih </a:t>
            </a:r>
            <a:r>
              <a:rPr sz="29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yapacağı </a:t>
            </a:r>
            <a:r>
              <a:rPr sz="29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 </a:t>
            </a:r>
            <a:r>
              <a:rPr sz="2900" spc="25" dirty="0">
                <a:solidFill>
                  <a:srgbClr val="243761"/>
                </a:solidFill>
                <a:latin typeface="Microsoft Sans Serif"/>
                <a:cs typeface="Microsoft Sans Serif"/>
              </a:rPr>
              <a:t>türüdür. </a:t>
            </a:r>
            <a:r>
              <a:rPr sz="2900" spc="20" dirty="0">
                <a:solidFill>
                  <a:srgbClr val="243761"/>
                </a:solidFill>
                <a:latin typeface="Microsoft Sans Serif"/>
                <a:cs typeface="Microsoft Sans Serif"/>
              </a:rPr>
              <a:t>Adayların </a:t>
            </a:r>
            <a:r>
              <a:rPr sz="29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sınav </a:t>
            </a:r>
            <a:r>
              <a:rPr sz="29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sonucunda </a:t>
            </a:r>
            <a:r>
              <a:rPr sz="29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 aldıkları </a:t>
            </a:r>
            <a:r>
              <a:rPr sz="2900" dirty="0">
                <a:solidFill>
                  <a:srgbClr val="243761"/>
                </a:solidFill>
                <a:latin typeface="Microsoft Sans Serif"/>
                <a:cs typeface="Microsoft Sans Serif"/>
              </a:rPr>
              <a:t>ham </a:t>
            </a:r>
            <a:r>
              <a:rPr sz="2900" spc="10" dirty="0">
                <a:solidFill>
                  <a:srgbClr val="243761"/>
                </a:solidFill>
                <a:latin typeface="Microsoft Sans Serif"/>
                <a:cs typeface="Microsoft Sans Serif"/>
              </a:rPr>
              <a:t>puanın </a:t>
            </a:r>
            <a:r>
              <a:rPr sz="29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üzerine </a:t>
            </a:r>
            <a:r>
              <a:rPr sz="2900" spc="35" dirty="0">
                <a:solidFill>
                  <a:srgbClr val="243761"/>
                </a:solidFill>
                <a:latin typeface="Microsoft Sans Serif"/>
                <a:cs typeface="Microsoft Sans Serif"/>
              </a:rPr>
              <a:t>ortaöğretim </a:t>
            </a:r>
            <a:r>
              <a:rPr sz="29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puanının(OBP) </a:t>
            </a:r>
            <a:r>
              <a:rPr sz="29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eklenmesi </a:t>
            </a:r>
            <a:r>
              <a:rPr sz="2900" spc="-76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9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ile </a:t>
            </a:r>
            <a:r>
              <a:rPr sz="29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oluşur. Yerleştirme </a:t>
            </a:r>
            <a:r>
              <a:rPr sz="29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puanı </a:t>
            </a:r>
            <a:r>
              <a:rPr sz="29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olmayan </a:t>
            </a:r>
            <a:r>
              <a:rPr sz="29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adayların </a:t>
            </a:r>
            <a:r>
              <a:rPr sz="29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tercih </a:t>
            </a:r>
            <a:r>
              <a:rPr sz="29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yapma </a:t>
            </a:r>
            <a:r>
              <a:rPr sz="29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hakkı </a:t>
            </a:r>
            <a:r>
              <a:rPr sz="29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olmayacaktır.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8226" y="7414883"/>
            <a:ext cx="4610735" cy="0"/>
          </a:xfrm>
          <a:custGeom>
            <a:avLst/>
            <a:gdLst/>
            <a:ahLst/>
            <a:cxnLst/>
            <a:rect l="l" t="t" r="r" b="b"/>
            <a:pathLst>
              <a:path w="4610735">
                <a:moveTo>
                  <a:pt x="0" y="0"/>
                </a:moveTo>
                <a:lnTo>
                  <a:pt x="4610174" y="0"/>
                </a:lnTo>
              </a:path>
            </a:pathLst>
          </a:custGeom>
          <a:ln w="19049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28700" y="6388656"/>
            <a:ext cx="542925" cy="542925"/>
            <a:chOff x="1028700" y="6388656"/>
            <a:chExt cx="542925" cy="542925"/>
          </a:xfrm>
        </p:grpSpPr>
        <p:sp>
          <p:nvSpPr>
            <p:cNvPr id="6" name="object 6"/>
            <p:cNvSpPr/>
            <p:nvPr/>
          </p:nvSpPr>
          <p:spPr>
            <a:xfrm>
              <a:off x="1028700" y="6388656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462" y="542924"/>
                  </a:moveTo>
                  <a:lnTo>
                    <a:pt x="231630" y="539986"/>
                  </a:lnTo>
                  <a:lnTo>
                    <a:pt x="192661" y="531235"/>
                  </a:lnTo>
                  <a:lnTo>
                    <a:pt x="155397" y="516861"/>
                  </a:lnTo>
                  <a:lnTo>
                    <a:pt x="120646" y="497175"/>
                  </a:lnTo>
                  <a:lnTo>
                    <a:pt x="89159" y="472603"/>
                  </a:lnTo>
                  <a:lnTo>
                    <a:pt x="61619" y="443676"/>
                  </a:lnTo>
                  <a:lnTo>
                    <a:pt x="38621" y="411022"/>
                  </a:lnTo>
                  <a:lnTo>
                    <a:pt x="20663" y="375346"/>
                  </a:lnTo>
                  <a:lnTo>
                    <a:pt x="8135" y="337422"/>
                  </a:lnTo>
                  <a:lnTo>
                    <a:pt x="1307" y="298070"/>
                  </a:lnTo>
                  <a:lnTo>
                    <a:pt x="0" y="271462"/>
                  </a:lnTo>
                  <a:lnTo>
                    <a:pt x="81" y="264798"/>
                  </a:lnTo>
                  <a:lnTo>
                    <a:pt x="3996" y="225054"/>
                  </a:lnTo>
                  <a:lnTo>
                    <a:pt x="13701" y="186307"/>
                  </a:lnTo>
                  <a:lnTo>
                    <a:pt x="28984" y="149411"/>
                  </a:lnTo>
                  <a:lnTo>
                    <a:pt x="49519" y="115150"/>
                  </a:lnTo>
                  <a:lnTo>
                    <a:pt x="74855" y="84279"/>
                  </a:lnTo>
                  <a:lnTo>
                    <a:pt x="104451" y="57454"/>
                  </a:lnTo>
                  <a:lnTo>
                    <a:pt x="137657" y="35267"/>
                  </a:lnTo>
                  <a:lnTo>
                    <a:pt x="173766" y="18189"/>
                  </a:lnTo>
                  <a:lnTo>
                    <a:pt x="211982" y="6596"/>
                  </a:lnTo>
                  <a:lnTo>
                    <a:pt x="251494" y="735"/>
                  </a:lnTo>
                  <a:lnTo>
                    <a:pt x="271462" y="0"/>
                  </a:lnTo>
                  <a:lnTo>
                    <a:pt x="278126" y="81"/>
                  </a:lnTo>
                  <a:lnTo>
                    <a:pt x="317870" y="3996"/>
                  </a:lnTo>
                  <a:lnTo>
                    <a:pt x="356617" y="13701"/>
                  </a:lnTo>
                  <a:lnTo>
                    <a:pt x="393513" y="28984"/>
                  </a:lnTo>
                  <a:lnTo>
                    <a:pt x="427774" y="49519"/>
                  </a:lnTo>
                  <a:lnTo>
                    <a:pt x="458645" y="74855"/>
                  </a:lnTo>
                  <a:lnTo>
                    <a:pt x="485470" y="104451"/>
                  </a:lnTo>
                  <a:lnTo>
                    <a:pt x="507657" y="137657"/>
                  </a:lnTo>
                  <a:lnTo>
                    <a:pt x="524735" y="173766"/>
                  </a:lnTo>
                  <a:lnTo>
                    <a:pt x="536328" y="211982"/>
                  </a:lnTo>
                  <a:lnTo>
                    <a:pt x="542189" y="251494"/>
                  </a:lnTo>
                  <a:lnTo>
                    <a:pt x="542924" y="271462"/>
                  </a:lnTo>
                  <a:lnTo>
                    <a:pt x="542843" y="278126"/>
                  </a:lnTo>
                  <a:lnTo>
                    <a:pt x="538928" y="317870"/>
                  </a:lnTo>
                  <a:lnTo>
                    <a:pt x="529223" y="356617"/>
                  </a:lnTo>
                  <a:lnTo>
                    <a:pt x="513940" y="393513"/>
                  </a:lnTo>
                  <a:lnTo>
                    <a:pt x="493404" y="427774"/>
                  </a:lnTo>
                  <a:lnTo>
                    <a:pt x="468069" y="458645"/>
                  </a:lnTo>
                  <a:lnTo>
                    <a:pt x="438473" y="485470"/>
                  </a:lnTo>
                  <a:lnTo>
                    <a:pt x="405267" y="507657"/>
                  </a:lnTo>
                  <a:lnTo>
                    <a:pt x="369158" y="524735"/>
                  </a:lnTo>
                  <a:lnTo>
                    <a:pt x="330942" y="536328"/>
                  </a:lnTo>
                  <a:lnTo>
                    <a:pt x="291430" y="542189"/>
                  </a:lnTo>
                  <a:lnTo>
                    <a:pt x="271462" y="542924"/>
                  </a:lnTo>
                  <a:close/>
                </a:path>
              </a:pathLst>
            </a:custGeom>
            <a:solidFill>
              <a:srgbClr val="378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4800" y="6505657"/>
              <a:ext cx="431165" cy="342265"/>
            </a:xfrm>
            <a:custGeom>
              <a:avLst/>
              <a:gdLst/>
              <a:ahLst/>
              <a:cxnLst/>
              <a:rect l="l" t="t" r="r" b="b"/>
              <a:pathLst>
                <a:path w="431165" h="342265">
                  <a:moveTo>
                    <a:pt x="148039" y="341662"/>
                  </a:moveTo>
                  <a:lnTo>
                    <a:pt x="0" y="193634"/>
                  </a:lnTo>
                  <a:lnTo>
                    <a:pt x="58983" y="134645"/>
                  </a:lnTo>
                  <a:lnTo>
                    <a:pt x="148039" y="223685"/>
                  </a:lnTo>
                  <a:lnTo>
                    <a:pt x="371702" y="0"/>
                  </a:lnTo>
                  <a:lnTo>
                    <a:pt x="430707" y="58977"/>
                  </a:lnTo>
                  <a:lnTo>
                    <a:pt x="148039" y="341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6000" y="7859190"/>
            <a:ext cx="44589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Sınav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sonucunda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Y-SAY,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43761"/>
                </a:solidFill>
                <a:latin typeface="Microsoft Sans Serif"/>
                <a:cs typeface="Microsoft Sans Serif"/>
              </a:rPr>
              <a:t>Y-SÖZ, </a:t>
            </a:r>
            <a:r>
              <a:rPr sz="2400" spc="-6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Y-EA, </a:t>
            </a:r>
            <a:r>
              <a:rPr sz="2400" dirty="0">
                <a:solidFill>
                  <a:srgbClr val="243761"/>
                </a:solidFill>
                <a:latin typeface="Microsoft Sans Serif"/>
                <a:cs typeface="Microsoft Sans Serif"/>
              </a:rPr>
              <a:t>Y-DİL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olarak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yazar.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377" y="6368581"/>
            <a:ext cx="2313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45" dirty="0">
                <a:solidFill>
                  <a:srgbClr val="243761"/>
                </a:solidFill>
                <a:latin typeface="Trebuchet MS"/>
                <a:cs typeface="Trebuchet MS"/>
              </a:rPr>
              <a:t>Puan</a:t>
            </a:r>
            <a:r>
              <a:rPr sz="3200" b="1" spc="-17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-110" dirty="0">
                <a:solidFill>
                  <a:srgbClr val="243761"/>
                </a:solidFill>
                <a:latin typeface="Trebuchet MS"/>
                <a:cs typeface="Trebuchet MS"/>
              </a:rPr>
              <a:t>Türleri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4575" y="7866222"/>
            <a:ext cx="4618355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100"/>
              </a:spcBef>
            </a:pP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Sınav </a:t>
            </a:r>
            <a:r>
              <a:rPr sz="24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sonucunda 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en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yüksek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alınabilecek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 </a:t>
            </a:r>
            <a:r>
              <a:rPr sz="2400" spc="55" dirty="0">
                <a:solidFill>
                  <a:srgbClr val="243761"/>
                </a:solidFill>
                <a:latin typeface="Microsoft Sans Serif"/>
                <a:cs typeface="Microsoft Sans Serif"/>
              </a:rPr>
              <a:t>560'tır. </a:t>
            </a:r>
            <a:r>
              <a:rPr sz="2400" spc="-105" dirty="0">
                <a:solidFill>
                  <a:srgbClr val="243761"/>
                </a:solidFill>
                <a:latin typeface="Microsoft Sans Serif"/>
                <a:cs typeface="Microsoft Sans Serif"/>
              </a:rPr>
              <a:t>Ek </a:t>
            </a:r>
            <a:r>
              <a:rPr sz="2400" spc="-10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puanlı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en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yüksek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243761"/>
                </a:solidFill>
                <a:latin typeface="Microsoft Sans Serif"/>
                <a:cs typeface="Microsoft Sans Serif"/>
              </a:rPr>
              <a:t>ise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243761"/>
                </a:solidFill>
                <a:latin typeface="Microsoft Sans Serif"/>
                <a:cs typeface="Microsoft Sans Serif"/>
              </a:rPr>
              <a:t>590'dır.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53953" y="6368581"/>
            <a:ext cx="3020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0" dirty="0">
                <a:solidFill>
                  <a:srgbClr val="243761"/>
                </a:solidFill>
                <a:latin typeface="Trebuchet MS"/>
                <a:cs typeface="Trebuchet MS"/>
              </a:rPr>
              <a:t>En</a:t>
            </a:r>
            <a:r>
              <a:rPr sz="3200" b="1" spc="-13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243761"/>
                </a:solidFill>
                <a:latin typeface="Trebuchet MS"/>
                <a:cs typeface="Trebuchet MS"/>
              </a:rPr>
              <a:t>Yüksek</a:t>
            </a:r>
            <a:r>
              <a:rPr sz="3200" b="1" spc="-13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45" dirty="0">
                <a:solidFill>
                  <a:srgbClr val="243761"/>
                </a:solidFill>
                <a:latin typeface="Trebuchet MS"/>
                <a:cs typeface="Trebuchet MS"/>
              </a:rPr>
              <a:t>Puan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17275" y="6388656"/>
            <a:ext cx="542925" cy="542925"/>
            <a:chOff x="6817275" y="6388656"/>
            <a:chExt cx="542925" cy="542925"/>
          </a:xfrm>
        </p:grpSpPr>
        <p:sp>
          <p:nvSpPr>
            <p:cNvPr id="13" name="object 13"/>
            <p:cNvSpPr/>
            <p:nvPr/>
          </p:nvSpPr>
          <p:spPr>
            <a:xfrm>
              <a:off x="6817275" y="6388656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462" y="542924"/>
                  </a:moveTo>
                  <a:lnTo>
                    <a:pt x="231630" y="539986"/>
                  </a:lnTo>
                  <a:lnTo>
                    <a:pt x="192661" y="531235"/>
                  </a:lnTo>
                  <a:lnTo>
                    <a:pt x="155397" y="516861"/>
                  </a:lnTo>
                  <a:lnTo>
                    <a:pt x="120646" y="497175"/>
                  </a:lnTo>
                  <a:lnTo>
                    <a:pt x="89159" y="472603"/>
                  </a:lnTo>
                  <a:lnTo>
                    <a:pt x="61619" y="443676"/>
                  </a:lnTo>
                  <a:lnTo>
                    <a:pt x="38621" y="411022"/>
                  </a:lnTo>
                  <a:lnTo>
                    <a:pt x="20663" y="375346"/>
                  </a:lnTo>
                  <a:lnTo>
                    <a:pt x="8135" y="337422"/>
                  </a:lnTo>
                  <a:lnTo>
                    <a:pt x="1307" y="298070"/>
                  </a:lnTo>
                  <a:lnTo>
                    <a:pt x="0" y="271462"/>
                  </a:lnTo>
                  <a:lnTo>
                    <a:pt x="81" y="264798"/>
                  </a:lnTo>
                  <a:lnTo>
                    <a:pt x="3996" y="225054"/>
                  </a:lnTo>
                  <a:lnTo>
                    <a:pt x="13701" y="186307"/>
                  </a:lnTo>
                  <a:lnTo>
                    <a:pt x="28984" y="149411"/>
                  </a:lnTo>
                  <a:lnTo>
                    <a:pt x="49519" y="115150"/>
                  </a:lnTo>
                  <a:lnTo>
                    <a:pt x="74855" y="84279"/>
                  </a:lnTo>
                  <a:lnTo>
                    <a:pt x="104451" y="57454"/>
                  </a:lnTo>
                  <a:lnTo>
                    <a:pt x="137657" y="35267"/>
                  </a:lnTo>
                  <a:lnTo>
                    <a:pt x="173766" y="18189"/>
                  </a:lnTo>
                  <a:lnTo>
                    <a:pt x="211982" y="6596"/>
                  </a:lnTo>
                  <a:lnTo>
                    <a:pt x="251494" y="735"/>
                  </a:lnTo>
                  <a:lnTo>
                    <a:pt x="271462" y="0"/>
                  </a:lnTo>
                  <a:lnTo>
                    <a:pt x="278126" y="81"/>
                  </a:lnTo>
                  <a:lnTo>
                    <a:pt x="317870" y="3996"/>
                  </a:lnTo>
                  <a:lnTo>
                    <a:pt x="356617" y="13701"/>
                  </a:lnTo>
                  <a:lnTo>
                    <a:pt x="393513" y="28984"/>
                  </a:lnTo>
                  <a:lnTo>
                    <a:pt x="427774" y="49519"/>
                  </a:lnTo>
                  <a:lnTo>
                    <a:pt x="458645" y="74855"/>
                  </a:lnTo>
                  <a:lnTo>
                    <a:pt x="485470" y="104451"/>
                  </a:lnTo>
                  <a:lnTo>
                    <a:pt x="507657" y="137657"/>
                  </a:lnTo>
                  <a:lnTo>
                    <a:pt x="524735" y="173766"/>
                  </a:lnTo>
                  <a:lnTo>
                    <a:pt x="536328" y="211982"/>
                  </a:lnTo>
                  <a:lnTo>
                    <a:pt x="542189" y="251494"/>
                  </a:lnTo>
                  <a:lnTo>
                    <a:pt x="542924" y="271462"/>
                  </a:lnTo>
                  <a:lnTo>
                    <a:pt x="542843" y="278126"/>
                  </a:lnTo>
                  <a:lnTo>
                    <a:pt x="538928" y="317870"/>
                  </a:lnTo>
                  <a:lnTo>
                    <a:pt x="529223" y="356617"/>
                  </a:lnTo>
                  <a:lnTo>
                    <a:pt x="513940" y="393513"/>
                  </a:lnTo>
                  <a:lnTo>
                    <a:pt x="493404" y="427774"/>
                  </a:lnTo>
                  <a:lnTo>
                    <a:pt x="468069" y="458645"/>
                  </a:lnTo>
                  <a:lnTo>
                    <a:pt x="438473" y="485470"/>
                  </a:lnTo>
                  <a:lnTo>
                    <a:pt x="405267" y="507657"/>
                  </a:lnTo>
                  <a:lnTo>
                    <a:pt x="369158" y="524735"/>
                  </a:lnTo>
                  <a:lnTo>
                    <a:pt x="330942" y="536328"/>
                  </a:lnTo>
                  <a:lnTo>
                    <a:pt x="291430" y="542189"/>
                  </a:lnTo>
                  <a:lnTo>
                    <a:pt x="271462" y="542924"/>
                  </a:lnTo>
                  <a:close/>
                </a:path>
              </a:pathLst>
            </a:custGeom>
            <a:solidFill>
              <a:srgbClr val="378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73375" y="6505657"/>
              <a:ext cx="431165" cy="342265"/>
            </a:xfrm>
            <a:custGeom>
              <a:avLst/>
              <a:gdLst/>
              <a:ahLst/>
              <a:cxnLst/>
              <a:rect l="l" t="t" r="r" b="b"/>
              <a:pathLst>
                <a:path w="431165" h="342265">
                  <a:moveTo>
                    <a:pt x="148039" y="341662"/>
                  </a:moveTo>
                  <a:lnTo>
                    <a:pt x="0" y="193634"/>
                  </a:lnTo>
                  <a:lnTo>
                    <a:pt x="58983" y="134645"/>
                  </a:lnTo>
                  <a:lnTo>
                    <a:pt x="148039" y="223685"/>
                  </a:lnTo>
                  <a:lnTo>
                    <a:pt x="371702" y="0"/>
                  </a:lnTo>
                  <a:lnTo>
                    <a:pt x="430707" y="58977"/>
                  </a:lnTo>
                  <a:lnTo>
                    <a:pt x="148039" y="341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826801" y="7414883"/>
            <a:ext cx="4610735" cy="0"/>
          </a:xfrm>
          <a:custGeom>
            <a:avLst/>
            <a:gdLst/>
            <a:ahLst/>
            <a:cxnLst/>
            <a:rect l="l" t="t" r="r" b="b"/>
            <a:pathLst>
              <a:path w="4610734">
                <a:moveTo>
                  <a:pt x="0" y="0"/>
                </a:moveTo>
                <a:lnTo>
                  <a:pt x="4610174" y="0"/>
                </a:lnTo>
              </a:path>
            </a:pathLst>
          </a:custGeom>
          <a:ln w="19049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93149" y="7859190"/>
            <a:ext cx="46266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20" dirty="0">
                <a:solidFill>
                  <a:srgbClr val="243761"/>
                </a:solidFill>
                <a:latin typeface="Microsoft Sans Serif"/>
                <a:cs typeface="Microsoft Sans Serif"/>
              </a:rPr>
              <a:t>Ortaöğretimdeki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başarı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243761"/>
                </a:solidFill>
                <a:latin typeface="Microsoft Sans Serif"/>
                <a:cs typeface="Microsoft Sans Serif"/>
              </a:rPr>
              <a:t>durumunu </a:t>
            </a:r>
            <a:r>
              <a:rPr sz="2400" spc="-6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243761"/>
                </a:solidFill>
                <a:latin typeface="Microsoft Sans Serif"/>
                <a:cs typeface="Microsoft Sans Serif"/>
              </a:rPr>
              <a:t>gösteren </a:t>
            </a:r>
            <a:r>
              <a:rPr sz="24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diplomanın </a:t>
            </a:r>
            <a:r>
              <a:rPr sz="2400" spc="55" dirty="0">
                <a:solidFill>
                  <a:srgbClr val="243761"/>
                </a:solidFill>
                <a:latin typeface="Microsoft Sans Serif"/>
                <a:cs typeface="Microsoft Sans Serif"/>
              </a:rPr>
              <a:t>not </a:t>
            </a:r>
            <a:r>
              <a:rPr sz="2400" spc="6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243761"/>
                </a:solidFill>
                <a:latin typeface="Microsoft Sans Serif"/>
                <a:cs typeface="Microsoft Sans Serif"/>
              </a:rPr>
              <a:t>ortalaması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ile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oluşur.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42528" y="6368581"/>
            <a:ext cx="887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35" dirty="0">
                <a:solidFill>
                  <a:srgbClr val="243761"/>
                </a:solidFill>
                <a:latin typeface="Trebuchet MS"/>
                <a:cs typeface="Trebuchet MS"/>
              </a:rPr>
              <a:t>O</a:t>
            </a:r>
            <a:r>
              <a:rPr sz="3200" b="1" spc="275" dirty="0">
                <a:solidFill>
                  <a:srgbClr val="243761"/>
                </a:solidFill>
                <a:latin typeface="Trebuchet MS"/>
                <a:cs typeface="Trebuchet MS"/>
              </a:rPr>
              <a:t>B</a:t>
            </a:r>
            <a:r>
              <a:rPr sz="3200" b="1" spc="229" dirty="0">
                <a:solidFill>
                  <a:srgbClr val="243761"/>
                </a:solidFill>
                <a:latin typeface="Trebuchet MS"/>
                <a:cs typeface="Trebuchet MS"/>
              </a:rPr>
              <a:t>P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605849" y="6388656"/>
            <a:ext cx="542925" cy="542925"/>
            <a:chOff x="12605849" y="6388656"/>
            <a:chExt cx="542925" cy="542925"/>
          </a:xfrm>
        </p:grpSpPr>
        <p:sp>
          <p:nvSpPr>
            <p:cNvPr id="19" name="object 19"/>
            <p:cNvSpPr/>
            <p:nvPr/>
          </p:nvSpPr>
          <p:spPr>
            <a:xfrm>
              <a:off x="12605849" y="6388656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462" y="542924"/>
                  </a:moveTo>
                  <a:lnTo>
                    <a:pt x="231630" y="539986"/>
                  </a:lnTo>
                  <a:lnTo>
                    <a:pt x="192661" y="531235"/>
                  </a:lnTo>
                  <a:lnTo>
                    <a:pt x="155397" y="516861"/>
                  </a:lnTo>
                  <a:lnTo>
                    <a:pt x="120646" y="497175"/>
                  </a:lnTo>
                  <a:lnTo>
                    <a:pt x="89159" y="472603"/>
                  </a:lnTo>
                  <a:lnTo>
                    <a:pt x="61619" y="443676"/>
                  </a:lnTo>
                  <a:lnTo>
                    <a:pt x="38621" y="411022"/>
                  </a:lnTo>
                  <a:lnTo>
                    <a:pt x="20663" y="375346"/>
                  </a:lnTo>
                  <a:lnTo>
                    <a:pt x="8135" y="337422"/>
                  </a:lnTo>
                  <a:lnTo>
                    <a:pt x="1307" y="298070"/>
                  </a:lnTo>
                  <a:lnTo>
                    <a:pt x="0" y="271462"/>
                  </a:lnTo>
                  <a:lnTo>
                    <a:pt x="81" y="264798"/>
                  </a:lnTo>
                  <a:lnTo>
                    <a:pt x="3996" y="225054"/>
                  </a:lnTo>
                  <a:lnTo>
                    <a:pt x="13701" y="186307"/>
                  </a:lnTo>
                  <a:lnTo>
                    <a:pt x="28984" y="149411"/>
                  </a:lnTo>
                  <a:lnTo>
                    <a:pt x="49519" y="115150"/>
                  </a:lnTo>
                  <a:lnTo>
                    <a:pt x="74855" y="84279"/>
                  </a:lnTo>
                  <a:lnTo>
                    <a:pt x="104451" y="57454"/>
                  </a:lnTo>
                  <a:lnTo>
                    <a:pt x="137657" y="35267"/>
                  </a:lnTo>
                  <a:lnTo>
                    <a:pt x="173766" y="18189"/>
                  </a:lnTo>
                  <a:lnTo>
                    <a:pt x="211982" y="6596"/>
                  </a:lnTo>
                  <a:lnTo>
                    <a:pt x="251494" y="735"/>
                  </a:lnTo>
                  <a:lnTo>
                    <a:pt x="271462" y="0"/>
                  </a:lnTo>
                  <a:lnTo>
                    <a:pt x="278126" y="81"/>
                  </a:lnTo>
                  <a:lnTo>
                    <a:pt x="317870" y="3996"/>
                  </a:lnTo>
                  <a:lnTo>
                    <a:pt x="356617" y="13701"/>
                  </a:lnTo>
                  <a:lnTo>
                    <a:pt x="393513" y="28984"/>
                  </a:lnTo>
                  <a:lnTo>
                    <a:pt x="427774" y="49519"/>
                  </a:lnTo>
                  <a:lnTo>
                    <a:pt x="458645" y="74855"/>
                  </a:lnTo>
                  <a:lnTo>
                    <a:pt x="485470" y="104451"/>
                  </a:lnTo>
                  <a:lnTo>
                    <a:pt x="507657" y="137657"/>
                  </a:lnTo>
                  <a:lnTo>
                    <a:pt x="524735" y="173766"/>
                  </a:lnTo>
                  <a:lnTo>
                    <a:pt x="536328" y="211982"/>
                  </a:lnTo>
                  <a:lnTo>
                    <a:pt x="542189" y="251494"/>
                  </a:lnTo>
                  <a:lnTo>
                    <a:pt x="542924" y="271462"/>
                  </a:lnTo>
                  <a:lnTo>
                    <a:pt x="542843" y="278126"/>
                  </a:lnTo>
                  <a:lnTo>
                    <a:pt x="538928" y="317870"/>
                  </a:lnTo>
                  <a:lnTo>
                    <a:pt x="529223" y="356617"/>
                  </a:lnTo>
                  <a:lnTo>
                    <a:pt x="513940" y="393513"/>
                  </a:lnTo>
                  <a:lnTo>
                    <a:pt x="493404" y="427774"/>
                  </a:lnTo>
                  <a:lnTo>
                    <a:pt x="468069" y="458645"/>
                  </a:lnTo>
                  <a:lnTo>
                    <a:pt x="438473" y="485470"/>
                  </a:lnTo>
                  <a:lnTo>
                    <a:pt x="405267" y="507657"/>
                  </a:lnTo>
                  <a:lnTo>
                    <a:pt x="369158" y="524735"/>
                  </a:lnTo>
                  <a:lnTo>
                    <a:pt x="330942" y="536328"/>
                  </a:lnTo>
                  <a:lnTo>
                    <a:pt x="291430" y="542189"/>
                  </a:lnTo>
                  <a:lnTo>
                    <a:pt x="271462" y="542924"/>
                  </a:lnTo>
                  <a:close/>
                </a:path>
              </a:pathLst>
            </a:custGeom>
            <a:solidFill>
              <a:srgbClr val="378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61950" y="6505657"/>
              <a:ext cx="431165" cy="342265"/>
            </a:xfrm>
            <a:custGeom>
              <a:avLst/>
              <a:gdLst/>
              <a:ahLst/>
              <a:cxnLst/>
              <a:rect l="l" t="t" r="r" b="b"/>
              <a:pathLst>
                <a:path w="431165" h="342265">
                  <a:moveTo>
                    <a:pt x="148039" y="341662"/>
                  </a:moveTo>
                  <a:lnTo>
                    <a:pt x="0" y="193634"/>
                  </a:lnTo>
                  <a:lnTo>
                    <a:pt x="58983" y="134645"/>
                  </a:lnTo>
                  <a:lnTo>
                    <a:pt x="148039" y="223685"/>
                  </a:lnTo>
                  <a:lnTo>
                    <a:pt x="371702" y="0"/>
                  </a:lnTo>
                  <a:lnTo>
                    <a:pt x="430707" y="58977"/>
                  </a:lnTo>
                  <a:lnTo>
                    <a:pt x="148039" y="341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2615376" y="7414883"/>
            <a:ext cx="4610735" cy="0"/>
          </a:xfrm>
          <a:custGeom>
            <a:avLst/>
            <a:gdLst/>
            <a:ahLst/>
            <a:cxnLst/>
            <a:rect l="l" t="t" r="r" b="b"/>
            <a:pathLst>
              <a:path w="4610734">
                <a:moveTo>
                  <a:pt x="0" y="0"/>
                </a:moveTo>
                <a:lnTo>
                  <a:pt x="4610174" y="0"/>
                </a:lnTo>
              </a:path>
            </a:pathLst>
          </a:custGeom>
          <a:ln w="19049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33483"/>
            <a:ext cx="11900535" cy="25019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300"/>
              </a:lnSpc>
              <a:spcBef>
                <a:spcPts val="1100"/>
              </a:spcBef>
            </a:pPr>
            <a:r>
              <a:rPr sz="8500" spc="-254" dirty="0">
                <a:solidFill>
                  <a:srgbClr val="4E7386"/>
                </a:solidFill>
                <a:latin typeface="Microsoft Sans Serif"/>
                <a:cs typeface="Microsoft Sans Serif"/>
              </a:rPr>
              <a:t>ORTAÖĞRETİM </a:t>
            </a:r>
            <a:r>
              <a:rPr sz="8500" spc="-50" dirty="0">
                <a:solidFill>
                  <a:srgbClr val="4E7386"/>
                </a:solidFill>
                <a:latin typeface="Microsoft Sans Serif"/>
                <a:cs typeface="Microsoft Sans Serif"/>
              </a:rPr>
              <a:t>BAŞARI </a:t>
            </a:r>
            <a:r>
              <a:rPr sz="8500" spc="-2245" dirty="0">
                <a:solidFill>
                  <a:srgbClr val="4E7386"/>
                </a:solidFill>
                <a:latin typeface="Microsoft Sans Serif"/>
                <a:cs typeface="Microsoft Sans Serif"/>
              </a:rPr>
              <a:t> </a:t>
            </a:r>
            <a:r>
              <a:rPr sz="8500" spc="-15" dirty="0">
                <a:solidFill>
                  <a:srgbClr val="4E7386"/>
                </a:solidFill>
                <a:latin typeface="Microsoft Sans Serif"/>
                <a:cs typeface="Microsoft Sans Serif"/>
              </a:rPr>
              <a:t>PUANI</a:t>
            </a:r>
            <a:r>
              <a:rPr sz="8500" spc="-240" dirty="0">
                <a:solidFill>
                  <a:srgbClr val="4E7386"/>
                </a:solidFill>
                <a:latin typeface="Microsoft Sans Serif"/>
                <a:cs typeface="Microsoft Sans Serif"/>
              </a:rPr>
              <a:t> </a:t>
            </a:r>
            <a:r>
              <a:rPr sz="8500" spc="-185" dirty="0">
                <a:solidFill>
                  <a:srgbClr val="4E7386"/>
                </a:solidFill>
                <a:latin typeface="Microsoft Sans Serif"/>
                <a:cs typeface="Microsoft Sans Serif"/>
              </a:rPr>
              <a:t>(OBP)</a:t>
            </a:r>
            <a:endParaRPr sz="8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3759427"/>
            <a:ext cx="955738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29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Öğrencilerin </a:t>
            </a:r>
            <a:r>
              <a:rPr sz="2900" spc="35" dirty="0">
                <a:solidFill>
                  <a:srgbClr val="243761"/>
                </a:solidFill>
                <a:latin typeface="Microsoft Sans Serif"/>
                <a:cs typeface="Microsoft Sans Serif"/>
              </a:rPr>
              <a:t>ortaöğretim </a:t>
            </a:r>
            <a:r>
              <a:rPr sz="29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sürecinde </a:t>
            </a:r>
            <a:r>
              <a:rPr sz="29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oluşan </a:t>
            </a:r>
            <a:r>
              <a:rPr sz="29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diploma </a:t>
            </a:r>
            <a:r>
              <a:rPr sz="2900" spc="40" dirty="0">
                <a:solidFill>
                  <a:srgbClr val="243761"/>
                </a:solidFill>
                <a:latin typeface="Microsoft Sans Serif"/>
                <a:cs typeface="Microsoft Sans Serif"/>
              </a:rPr>
              <a:t>notunu </a:t>
            </a:r>
            <a:r>
              <a:rPr sz="2900" spc="-76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neticesinde</a:t>
            </a:r>
            <a:r>
              <a:rPr sz="29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9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oluşan</a:t>
            </a:r>
            <a:r>
              <a:rPr sz="29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243761"/>
                </a:solidFill>
                <a:latin typeface="Microsoft Sans Serif"/>
                <a:cs typeface="Microsoft Sans Serif"/>
              </a:rPr>
              <a:t>puandır.</a:t>
            </a:r>
            <a:endParaRPr sz="29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700" y="6388655"/>
            <a:ext cx="542925" cy="542925"/>
            <a:chOff x="1028700" y="6388655"/>
            <a:chExt cx="542925" cy="542925"/>
          </a:xfrm>
        </p:grpSpPr>
        <p:sp>
          <p:nvSpPr>
            <p:cNvPr id="5" name="object 5"/>
            <p:cNvSpPr/>
            <p:nvPr/>
          </p:nvSpPr>
          <p:spPr>
            <a:xfrm>
              <a:off x="1028700" y="6388655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462" y="542924"/>
                  </a:moveTo>
                  <a:lnTo>
                    <a:pt x="231630" y="539986"/>
                  </a:lnTo>
                  <a:lnTo>
                    <a:pt x="192661" y="531235"/>
                  </a:lnTo>
                  <a:lnTo>
                    <a:pt x="155397" y="516861"/>
                  </a:lnTo>
                  <a:lnTo>
                    <a:pt x="120646" y="497175"/>
                  </a:lnTo>
                  <a:lnTo>
                    <a:pt x="89159" y="472603"/>
                  </a:lnTo>
                  <a:lnTo>
                    <a:pt x="61619" y="443676"/>
                  </a:lnTo>
                  <a:lnTo>
                    <a:pt x="38621" y="411022"/>
                  </a:lnTo>
                  <a:lnTo>
                    <a:pt x="20663" y="375346"/>
                  </a:lnTo>
                  <a:lnTo>
                    <a:pt x="8135" y="337422"/>
                  </a:lnTo>
                  <a:lnTo>
                    <a:pt x="1307" y="298070"/>
                  </a:lnTo>
                  <a:lnTo>
                    <a:pt x="0" y="271462"/>
                  </a:lnTo>
                  <a:lnTo>
                    <a:pt x="81" y="264798"/>
                  </a:lnTo>
                  <a:lnTo>
                    <a:pt x="3996" y="225054"/>
                  </a:lnTo>
                  <a:lnTo>
                    <a:pt x="13701" y="186307"/>
                  </a:lnTo>
                  <a:lnTo>
                    <a:pt x="28984" y="149411"/>
                  </a:lnTo>
                  <a:lnTo>
                    <a:pt x="49519" y="115150"/>
                  </a:lnTo>
                  <a:lnTo>
                    <a:pt x="74855" y="84279"/>
                  </a:lnTo>
                  <a:lnTo>
                    <a:pt x="104451" y="57454"/>
                  </a:lnTo>
                  <a:lnTo>
                    <a:pt x="137657" y="35267"/>
                  </a:lnTo>
                  <a:lnTo>
                    <a:pt x="173766" y="18189"/>
                  </a:lnTo>
                  <a:lnTo>
                    <a:pt x="211982" y="6596"/>
                  </a:lnTo>
                  <a:lnTo>
                    <a:pt x="251494" y="735"/>
                  </a:lnTo>
                  <a:lnTo>
                    <a:pt x="271462" y="0"/>
                  </a:lnTo>
                  <a:lnTo>
                    <a:pt x="278126" y="81"/>
                  </a:lnTo>
                  <a:lnTo>
                    <a:pt x="317870" y="3996"/>
                  </a:lnTo>
                  <a:lnTo>
                    <a:pt x="356617" y="13701"/>
                  </a:lnTo>
                  <a:lnTo>
                    <a:pt x="393513" y="28984"/>
                  </a:lnTo>
                  <a:lnTo>
                    <a:pt x="427774" y="49519"/>
                  </a:lnTo>
                  <a:lnTo>
                    <a:pt x="458645" y="74855"/>
                  </a:lnTo>
                  <a:lnTo>
                    <a:pt x="485470" y="104451"/>
                  </a:lnTo>
                  <a:lnTo>
                    <a:pt x="507657" y="137657"/>
                  </a:lnTo>
                  <a:lnTo>
                    <a:pt x="524735" y="173766"/>
                  </a:lnTo>
                  <a:lnTo>
                    <a:pt x="536328" y="211982"/>
                  </a:lnTo>
                  <a:lnTo>
                    <a:pt x="542189" y="251494"/>
                  </a:lnTo>
                  <a:lnTo>
                    <a:pt x="542924" y="271462"/>
                  </a:lnTo>
                  <a:lnTo>
                    <a:pt x="542843" y="278126"/>
                  </a:lnTo>
                  <a:lnTo>
                    <a:pt x="538928" y="317870"/>
                  </a:lnTo>
                  <a:lnTo>
                    <a:pt x="529223" y="356617"/>
                  </a:lnTo>
                  <a:lnTo>
                    <a:pt x="513940" y="393513"/>
                  </a:lnTo>
                  <a:lnTo>
                    <a:pt x="493404" y="427774"/>
                  </a:lnTo>
                  <a:lnTo>
                    <a:pt x="468069" y="458645"/>
                  </a:lnTo>
                  <a:lnTo>
                    <a:pt x="438473" y="485470"/>
                  </a:lnTo>
                  <a:lnTo>
                    <a:pt x="405267" y="507657"/>
                  </a:lnTo>
                  <a:lnTo>
                    <a:pt x="369158" y="524735"/>
                  </a:lnTo>
                  <a:lnTo>
                    <a:pt x="330942" y="536328"/>
                  </a:lnTo>
                  <a:lnTo>
                    <a:pt x="291430" y="542189"/>
                  </a:lnTo>
                  <a:lnTo>
                    <a:pt x="271462" y="542924"/>
                  </a:lnTo>
                  <a:close/>
                </a:path>
              </a:pathLst>
            </a:custGeom>
            <a:solidFill>
              <a:srgbClr val="378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4800" y="6505655"/>
              <a:ext cx="431165" cy="342265"/>
            </a:xfrm>
            <a:custGeom>
              <a:avLst/>
              <a:gdLst/>
              <a:ahLst/>
              <a:cxnLst/>
              <a:rect l="l" t="t" r="r" b="b"/>
              <a:pathLst>
                <a:path w="431165" h="342265">
                  <a:moveTo>
                    <a:pt x="148039" y="341662"/>
                  </a:moveTo>
                  <a:lnTo>
                    <a:pt x="0" y="193634"/>
                  </a:lnTo>
                  <a:lnTo>
                    <a:pt x="58983" y="134645"/>
                  </a:lnTo>
                  <a:lnTo>
                    <a:pt x="148039" y="223685"/>
                  </a:lnTo>
                  <a:lnTo>
                    <a:pt x="371702" y="0"/>
                  </a:lnTo>
                  <a:lnTo>
                    <a:pt x="430707" y="58977"/>
                  </a:lnTo>
                  <a:lnTo>
                    <a:pt x="148039" y="341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6000" y="7859191"/>
            <a:ext cx="445008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OBP </a:t>
            </a:r>
            <a:r>
              <a:rPr sz="24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diploma </a:t>
            </a:r>
            <a:r>
              <a:rPr sz="2400" spc="35" dirty="0">
                <a:solidFill>
                  <a:srgbClr val="243761"/>
                </a:solidFill>
                <a:latin typeface="Microsoft Sans Serif"/>
                <a:cs typeface="Microsoft Sans Serif"/>
              </a:rPr>
              <a:t>notunun </a:t>
            </a:r>
            <a:r>
              <a:rPr sz="2400" spc="105" dirty="0">
                <a:solidFill>
                  <a:srgbClr val="243761"/>
                </a:solidFill>
                <a:latin typeface="Microsoft Sans Serif"/>
                <a:cs typeface="Microsoft Sans Serif"/>
              </a:rPr>
              <a:t>5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ile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çarpılması </a:t>
            </a:r>
            <a:r>
              <a:rPr sz="2400" spc="10" dirty="0">
                <a:solidFill>
                  <a:srgbClr val="243761"/>
                </a:solidFill>
                <a:latin typeface="Microsoft Sans Serif"/>
                <a:cs typeface="Microsoft Sans Serif"/>
              </a:rPr>
              <a:t>ardından </a:t>
            </a:r>
            <a:r>
              <a:rPr sz="2400" spc="-40" dirty="0">
                <a:solidFill>
                  <a:srgbClr val="243761"/>
                </a:solidFill>
                <a:latin typeface="Microsoft Sans Serif"/>
                <a:cs typeface="Microsoft Sans Serif"/>
              </a:rPr>
              <a:t>ise </a:t>
            </a:r>
            <a:r>
              <a:rPr sz="2400" spc="45" dirty="0">
                <a:solidFill>
                  <a:srgbClr val="243761"/>
                </a:solidFill>
                <a:latin typeface="Microsoft Sans Serif"/>
                <a:cs typeface="Microsoft Sans Serif"/>
              </a:rPr>
              <a:t>0,12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ile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çarpılması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sonucu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oluşur.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243761"/>
                </a:solidFill>
                <a:latin typeface="Microsoft Sans Serif"/>
                <a:cs typeface="Microsoft Sans Serif"/>
              </a:rPr>
              <a:t>(kısaca </a:t>
            </a:r>
            <a:r>
              <a:rPr sz="2400" spc="-6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diploma </a:t>
            </a:r>
            <a:r>
              <a:rPr sz="2400" spc="35" dirty="0">
                <a:solidFill>
                  <a:srgbClr val="243761"/>
                </a:solidFill>
                <a:latin typeface="Microsoft Sans Serif"/>
                <a:cs typeface="Microsoft Sans Serif"/>
              </a:rPr>
              <a:t>notunun </a:t>
            </a:r>
            <a:r>
              <a:rPr sz="2400" spc="30" dirty="0">
                <a:solidFill>
                  <a:srgbClr val="243761"/>
                </a:solidFill>
                <a:latin typeface="Microsoft Sans Serif"/>
                <a:cs typeface="Microsoft Sans Serif"/>
              </a:rPr>
              <a:t>0,6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ile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çarpılması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ile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de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43761"/>
                </a:solidFill>
                <a:latin typeface="Microsoft Sans Serif"/>
                <a:cs typeface="Microsoft Sans Serif"/>
              </a:rPr>
              <a:t>oluşur)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526" y="6368579"/>
            <a:ext cx="4636135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169">
              <a:lnSpc>
                <a:spcPts val="3829"/>
              </a:lnSpc>
              <a:spcBef>
                <a:spcPts val="100"/>
              </a:spcBef>
            </a:pPr>
            <a:r>
              <a:rPr sz="3200" b="1" spc="245" dirty="0">
                <a:solidFill>
                  <a:srgbClr val="243761"/>
                </a:solidFill>
                <a:latin typeface="Trebuchet MS"/>
                <a:cs typeface="Trebuchet MS"/>
              </a:rPr>
              <a:t>OBP</a:t>
            </a:r>
            <a:r>
              <a:rPr sz="3200" b="1" spc="-13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243761"/>
                </a:solidFill>
                <a:latin typeface="Trebuchet MS"/>
                <a:cs typeface="Trebuchet MS"/>
              </a:rPr>
              <a:t>nasıl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3835"/>
              </a:lnSpc>
              <a:tabLst>
                <a:tab pos="852169" algn="l"/>
                <a:tab pos="4622800" algn="l"/>
              </a:tabLst>
            </a:pPr>
            <a:r>
              <a:rPr sz="3200" u="heavy" dirty="0">
                <a:solidFill>
                  <a:srgbClr val="243761"/>
                </a:solidFill>
                <a:uFill>
                  <a:solidFill>
                    <a:srgbClr val="24376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u="heavy" spc="-30" dirty="0">
                <a:solidFill>
                  <a:srgbClr val="243761"/>
                </a:solidFill>
                <a:uFill>
                  <a:solidFill>
                    <a:srgbClr val="243761"/>
                  </a:solidFill>
                </a:uFill>
                <a:latin typeface="Trebuchet MS"/>
                <a:cs typeface="Trebuchet MS"/>
              </a:rPr>
              <a:t>hesaplanır?	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4101" y="6368579"/>
            <a:ext cx="4735195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ctr">
              <a:lnSpc>
                <a:spcPts val="3829"/>
              </a:lnSpc>
              <a:spcBef>
                <a:spcPts val="100"/>
              </a:spcBef>
            </a:pPr>
            <a:r>
              <a:rPr sz="3200" b="1" spc="20" dirty="0">
                <a:solidFill>
                  <a:srgbClr val="243761"/>
                </a:solidFill>
                <a:latin typeface="Trebuchet MS"/>
                <a:cs typeface="Trebuchet MS"/>
              </a:rPr>
              <a:t>En</a:t>
            </a:r>
            <a:r>
              <a:rPr sz="3200" b="1" spc="-12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243761"/>
                </a:solidFill>
                <a:latin typeface="Trebuchet MS"/>
                <a:cs typeface="Trebuchet MS"/>
              </a:rPr>
              <a:t>Yüksek</a:t>
            </a:r>
            <a:r>
              <a:rPr sz="3200" b="1" spc="-12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45" dirty="0">
                <a:solidFill>
                  <a:srgbClr val="243761"/>
                </a:solidFill>
                <a:latin typeface="Trebuchet MS"/>
                <a:cs typeface="Trebuchet MS"/>
              </a:rPr>
              <a:t>Puan</a:t>
            </a:r>
            <a:endParaRPr sz="3200">
              <a:latin typeface="Trebuchet MS"/>
              <a:cs typeface="Trebuchet MS"/>
            </a:endParaRPr>
          </a:p>
          <a:p>
            <a:pPr algn="ctr">
              <a:lnSpc>
                <a:spcPts val="3835"/>
              </a:lnSpc>
              <a:tabLst>
                <a:tab pos="4709160" algn="l"/>
              </a:tabLst>
            </a:pPr>
            <a:r>
              <a:rPr sz="3200" u="heavy" dirty="0">
                <a:solidFill>
                  <a:srgbClr val="243761"/>
                </a:solidFill>
                <a:uFill>
                  <a:solidFill>
                    <a:srgbClr val="243761"/>
                  </a:solidFill>
                </a:uFill>
                <a:latin typeface="Times New Roman"/>
                <a:cs typeface="Times New Roman"/>
              </a:rPr>
              <a:t> 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02676" y="6368579"/>
            <a:ext cx="4735195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2085" algn="ctr">
              <a:lnSpc>
                <a:spcPts val="3829"/>
              </a:lnSpc>
              <a:spcBef>
                <a:spcPts val="100"/>
              </a:spcBef>
            </a:pPr>
            <a:r>
              <a:rPr sz="3200" b="1" spc="20" dirty="0">
                <a:solidFill>
                  <a:srgbClr val="243761"/>
                </a:solidFill>
                <a:latin typeface="Trebuchet MS"/>
                <a:cs typeface="Trebuchet MS"/>
              </a:rPr>
              <a:t>En</a:t>
            </a:r>
            <a:r>
              <a:rPr sz="3200" b="1" spc="-125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75" dirty="0">
                <a:solidFill>
                  <a:srgbClr val="243761"/>
                </a:solidFill>
                <a:latin typeface="Trebuchet MS"/>
                <a:cs typeface="Trebuchet MS"/>
              </a:rPr>
              <a:t>Düşük</a:t>
            </a:r>
            <a:r>
              <a:rPr sz="3200" b="1" spc="-120" dirty="0">
                <a:solidFill>
                  <a:srgbClr val="243761"/>
                </a:solidFill>
                <a:latin typeface="Trebuchet MS"/>
                <a:cs typeface="Trebuchet MS"/>
              </a:rPr>
              <a:t> </a:t>
            </a:r>
            <a:r>
              <a:rPr sz="3200" b="1" spc="45" dirty="0">
                <a:solidFill>
                  <a:srgbClr val="243761"/>
                </a:solidFill>
                <a:latin typeface="Trebuchet MS"/>
                <a:cs typeface="Trebuchet MS"/>
              </a:rPr>
              <a:t>Puan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3835"/>
              </a:lnSpc>
              <a:tabLst>
                <a:tab pos="4721860" algn="l"/>
              </a:tabLst>
            </a:pPr>
            <a:r>
              <a:rPr sz="3200" u="heavy" dirty="0">
                <a:solidFill>
                  <a:srgbClr val="243761"/>
                </a:solidFill>
                <a:uFill>
                  <a:solidFill>
                    <a:srgbClr val="243761"/>
                  </a:solidFill>
                </a:uFill>
                <a:latin typeface="Times New Roman"/>
                <a:cs typeface="Times New Roman"/>
              </a:rPr>
              <a:t> 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4575" y="7866224"/>
            <a:ext cx="4209415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100"/>
              </a:spcBef>
            </a:pP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OBP 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en 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az </a:t>
            </a:r>
            <a:r>
              <a:rPr sz="2400" spc="100" dirty="0">
                <a:solidFill>
                  <a:srgbClr val="243761"/>
                </a:solidFill>
                <a:latin typeface="Microsoft Sans Serif"/>
                <a:cs typeface="Microsoft Sans Serif"/>
              </a:rPr>
              <a:t>30 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en çok </a:t>
            </a:r>
            <a:r>
              <a:rPr sz="2400" spc="-40" dirty="0">
                <a:solidFill>
                  <a:srgbClr val="243761"/>
                </a:solidFill>
                <a:latin typeface="Microsoft Sans Serif"/>
                <a:cs typeface="Microsoft Sans Serif"/>
              </a:rPr>
              <a:t>ise </a:t>
            </a:r>
            <a:r>
              <a:rPr sz="2400" spc="100" dirty="0">
                <a:solidFill>
                  <a:srgbClr val="243761"/>
                </a:solidFill>
                <a:latin typeface="Microsoft Sans Serif"/>
                <a:cs typeface="Microsoft Sans Serif"/>
              </a:rPr>
              <a:t>60 </a:t>
            </a:r>
            <a:r>
              <a:rPr sz="2400" spc="10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olabilir.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Okul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birincileri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243761"/>
                </a:solidFill>
                <a:latin typeface="Microsoft Sans Serif"/>
                <a:cs typeface="Microsoft Sans Serif"/>
              </a:rPr>
              <a:t>60</a:t>
            </a:r>
            <a:r>
              <a:rPr sz="2400" spc="-3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 </a:t>
            </a:r>
            <a:r>
              <a:rPr sz="2400" spc="-6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243761"/>
                </a:solidFill>
                <a:latin typeface="Microsoft Sans Serif"/>
                <a:cs typeface="Microsoft Sans Serif"/>
              </a:rPr>
              <a:t>alır.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17275" y="6388655"/>
            <a:ext cx="542925" cy="542925"/>
            <a:chOff x="6817275" y="6388655"/>
            <a:chExt cx="542925" cy="542925"/>
          </a:xfrm>
        </p:grpSpPr>
        <p:sp>
          <p:nvSpPr>
            <p:cNvPr id="13" name="object 13"/>
            <p:cNvSpPr/>
            <p:nvPr/>
          </p:nvSpPr>
          <p:spPr>
            <a:xfrm>
              <a:off x="6817275" y="6388655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462" y="542924"/>
                  </a:moveTo>
                  <a:lnTo>
                    <a:pt x="231630" y="539986"/>
                  </a:lnTo>
                  <a:lnTo>
                    <a:pt x="192661" y="531235"/>
                  </a:lnTo>
                  <a:lnTo>
                    <a:pt x="155397" y="516861"/>
                  </a:lnTo>
                  <a:lnTo>
                    <a:pt x="120646" y="497175"/>
                  </a:lnTo>
                  <a:lnTo>
                    <a:pt x="89159" y="472603"/>
                  </a:lnTo>
                  <a:lnTo>
                    <a:pt x="61619" y="443676"/>
                  </a:lnTo>
                  <a:lnTo>
                    <a:pt x="38621" y="411022"/>
                  </a:lnTo>
                  <a:lnTo>
                    <a:pt x="20663" y="375346"/>
                  </a:lnTo>
                  <a:lnTo>
                    <a:pt x="8135" y="337422"/>
                  </a:lnTo>
                  <a:lnTo>
                    <a:pt x="1307" y="298070"/>
                  </a:lnTo>
                  <a:lnTo>
                    <a:pt x="0" y="271462"/>
                  </a:lnTo>
                  <a:lnTo>
                    <a:pt x="81" y="264798"/>
                  </a:lnTo>
                  <a:lnTo>
                    <a:pt x="3996" y="225054"/>
                  </a:lnTo>
                  <a:lnTo>
                    <a:pt x="13701" y="186307"/>
                  </a:lnTo>
                  <a:lnTo>
                    <a:pt x="28984" y="149411"/>
                  </a:lnTo>
                  <a:lnTo>
                    <a:pt x="49519" y="115150"/>
                  </a:lnTo>
                  <a:lnTo>
                    <a:pt x="74855" y="84279"/>
                  </a:lnTo>
                  <a:lnTo>
                    <a:pt x="104451" y="57454"/>
                  </a:lnTo>
                  <a:lnTo>
                    <a:pt x="137657" y="35267"/>
                  </a:lnTo>
                  <a:lnTo>
                    <a:pt x="173766" y="18189"/>
                  </a:lnTo>
                  <a:lnTo>
                    <a:pt x="211982" y="6596"/>
                  </a:lnTo>
                  <a:lnTo>
                    <a:pt x="251494" y="735"/>
                  </a:lnTo>
                  <a:lnTo>
                    <a:pt x="271462" y="0"/>
                  </a:lnTo>
                  <a:lnTo>
                    <a:pt x="278126" y="81"/>
                  </a:lnTo>
                  <a:lnTo>
                    <a:pt x="317870" y="3996"/>
                  </a:lnTo>
                  <a:lnTo>
                    <a:pt x="356617" y="13701"/>
                  </a:lnTo>
                  <a:lnTo>
                    <a:pt x="393513" y="28984"/>
                  </a:lnTo>
                  <a:lnTo>
                    <a:pt x="427774" y="49519"/>
                  </a:lnTo>
                  <a:lnTo>
                    <a:pt x="458645" y="74855"/>
                  </a:lnTo>
                  <a:lnTo>
                    <a:pt x="485470" y="104451"/>
                  </a:lnTo>
                  <a:lnTo>
                    <a:pt x="507657" y="137657"/>
                  </a:lnTo>
                  <a:lnTo>
                    <a:pt x="524735" y="173766"/>
                  </a:lnTo>
                  <a:lnTo>
                    <a:pt x="536328" y="211982"/>
                  </a:lnTo>
                  <a:lnTo>
                    <a:pt x="542189" y="251494"/>
                  </a:lnTo>
                  <a:lnTo>
                    <a:pt x="542924" y="271462"/>
                  </a:lnTo>
                  <a:lnTo>
                    <a:pt x="542843" y="278126"/>
                  </a:lnTo>
                  <a:lnTo>
                    <a:pt x="538928" y="317870"/>
                  </a:lnTo>
                  <a:lnTo>
                    <a:pt x="529223" y="356617"/>
                  </a:lnTo>
                  <a:lnTo>
                    <a:pt x="513940" y="393513"/>
                  </a:lnTo>
                  <a:lnTo>
                    <a:pt x="493404" y="427774"/>
                  </a:lnTo>
                  <a:lnTo>
                    <a:pt x="468069" y="458645"/>
                  </a:lnTo>
                  <a:lnTo>
                    <a:pt x="438473" y="485470"/>
                  </a:lnTo>
                  <a:lnTo>
                    <a:pt x="405267" y="507657"/>
                  </a:lnTo>
                  <a:lnTo>
                    <a:pt x="369158" y="524735"/>
                  </a:lnTo>
                  <a:lnTo>
                    <a:pt x="330942" y="536328"/>
                  </a:lnTo>
                  <a:lnTo>
                    <a:pt x="291430" y="542189"/>
                  </a:lnTo>
                  <a:lnTo>
                    <a:pt x="271462" y="542924"/>
                  </a:lnTo>
                  <a:close/>
                </a:path>
              </a:pathLst>
            </a:custGeom>
            <a:solidFill>
              <a:srgbClr val="378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73375" y="6505655"/>
              <a:ext cx="431165" cy="342265"/>
            </a:xfrm>
            <a:custGeom>
              <a:avLst/>
              <a:gdLst/>
              <a:ahLst/>
              <a:cxnLst/>
              <a:rect l="l" t="t" r="r" b="b"/>
              <a:pathLst>
                <a:path w="431165" h="342265">
                  <a:moveTo>
                    <a:pt x="148039" y="341662"/>
                  </a:moveTo>
                  <a:lnTo>
                    <a:pt x="0" y="193634"/>
                  </a:lnTo>
                  <a:lnTo>
                    <a:pt x="58983" y="134645"/>
                  </a:lnTo>
                  <a:lnTo>
                    <a:pt x="148039" y="223685"/>
                  </a:lnTo>
                  <a:lnTo>
                    <a:pt x="371702" y="0"/>
                  </a:lnTo>
                  <a:lnTo>
                    <a:pt x="430707" y="58977"/>
                  </a:lnTo>
                  <a:lnTo>
                    <a:pt x="148039" y="341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593149" y="7859191"/>
            <a:ext cx="44348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400" spc="10" dirty="0">
                <a:solidFill>
                  <a:srgbClr val="243761"/>
                </a:solidFill>
                <a:latin typeface="Microsoft Sans Serif"/>
                <a:cs typeface="Microsoft Sans Serif"/>
              </a:rPr>
              <a:t>Diploma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243761"/>
                </a:solidFill>
                <a:latin typeface="Microsoft Sans Serif"/>
                <a:cs typeface="Microsoft Sans Serif"/>
              </a:rPr>
              <a:t>notu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243761"/>
                </a:solidFill>
                <a:latin typeface="Microsoft Sans Serif"/>
                <a:cs typeface="Microsoft Sans Serif"/>
              </a:rPr>
              <a:t>50'nin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altında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43761"/>
                </a:solidFill>
                <a:latin typeface="Microsoft Sans Serif"/>
                <a:cs typeface="Microsoft Sans Serif"/>
              </a:rPr>
              <a:t>olan </a:t>
            </a:r>
            <a:r>
              <a:rPr sz="2400" spc="-6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veya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düşük </a:t>
            </a:r>
            <a:r>
              <a:rPr sz="2400" dirty="0">
                <a:solidFill>
                  <a:srgbClr val="243761"/>
                </a:solidFill>
                <a:latin typeface="Microsoft Sans Serif"/>
                <a:cs typeface="Microsoft Sans Serif"/>
              </a:rPr>
              <a:t>olanların </a:t>
            </a:r>
            <a:r>
              <a:rPr sz="2400" spc="-40" dirty="0">
                <a:solidFill>
                  <a:srgbClr val="243761"/>
                </a:solidFill>
                <a:latin typeface="Microsoft Sans Serif"/>
                <a:cs typeface="Microsoft Sans Serif"/>
              </a:rPr>
              <a:t>ise </a:t>
            </a:r>
            <a:r>
              <a:rPr sz="2400" spc="15" dirty="0">
                <a:solidFill>
                  <a:srgbClr val="243761"/>
                </a:solidFill>
                <a:latin typeface="Microsoft Sans Serif"/>
                <a:cs typeface="Microsoft Sans Serif"/>
              </a:rPr>
              <a:t>diploma </a:t>
            </a:r>
            <a:r>
              <a:rPr sz="2400" spc="-6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243761"/>
                </a:solidFill>
                <a:latin typeface="Microsoft Sans Serif"/>
                <a:cs typeface="Microsoft Sans Serif"/>
              </a:rPr>
              <a:t>notu </a:t>
            </a:r>
            <a:r>
              <a:rPr sz="2400" spc="105" dirty="0">
                <a:solidFill>
                  <a:srgbClr val="243761"/>
                </a:solidFill>
                <a:latin typeface="Microsoft Sans Serif"/>
                <a:cs typeface="Microsoft Sans Serif"/>
              </a:rPr>
              <a:t>50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olarak </a:t>
            </a:r>
            <a:r>
              <a:rPr sz="2400" dirty="0">
                <a:solidFill>
                  <a:srgbClr val="243761"/>
                </a:solidFill>
                <a:latin typeface="Microsoft Sans Serif"/>
                <a:cs typeface="Microsoft Sans Serif"/>
              </a:rPr>
              <a:t>kabul </a:t>
            </a:r>
            <a:r>
              <a:rPr sz="2400" spc="10" dirty="0">
                <a:solidFill>
                  <a:srgbClr val="243761"/>
                </a:solidFill>
                <a:latin typeface="Microsoft Sans Serif"/>
                <a:cs typeface="Microsoft Sans Serif"/>
              </a:rPr>
              <a:t>edilir </a:t>
            </a:r>
            <a:r>
              <a:rPr sz="2400" spc="-20" dirty="0">
                <a:solidFill>
                  <a:srgbClr val="243761"/>
                </a:solidFill>
                <a:latin typeface="Microsoft Sans Serif"/>
                <a:cs typeface="Microsoft Sans Serif"/>
              </a:rPr>
              <a:t>ve </a:t>
            </a:r>
            <a:r>
              <a:rPr sz="2400" spc="105" dirty="0">
                <a:solidFill>
                  <a:srgbClr val="243761"/>
                </a:solidFill>
                <a:latin typeface="Microsoft Sans Serif"/>
                <a:cs typeface="Microsoft Sans Serif"/>
              </a:rPr>
              <a:t>30 </a:t>
            </a:r>
            <a:r>
              <a:rPr sz="2400" spc="-6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43761"/>
                </a:solidFill>
                <a:latin typeface="Microsoft Sans Serif"/>
                <a:cs typeface="Microsoft Sans Serif"/>
              </a:rPr>
              <a:t>puan</a:t>
            </a:r>
            <a:r>
              <a:rPr sz="2400" spc="-25" dirty="0">
                <a:solidFill>
                  <a:srgbClr val="24376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43761"/>
                </a:solidFill>
                <a:latin typeface="Microsoft Sans Serif"/>
                <a:cs typeface="Microsoft Sans Serif"/>
              </a:rPr>
              <a:t>alırlar.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605849" y="6388655"/>
            <a:ext cx="542925" cy="542925"/>
            <a:chOff x="12605849" y="6388655"/>
            <a:chExt cx="542925" cy="542925"/>
          </a:xfrm>
        </p:grpSpPr>
        <p:sp>
          <p:nvSpPr>
            <p:cNvPr id="17" name="object 17"/>
            <p:cNvSpPr/>
            <p:nvPr/>
          </p:nvSpPr>
          <p:spPr>
            <a:xfrm>
              <a:off x="12605849" y="6388655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462" y="542924"/>
                  </a:moveTo>
                  <a:lnTo>
                    <a:pt x="231630" y="539986"/>
                  </a:lnTo>
                  <a:lnTo>
                    <a:pt x="192661" y="531235"/>
                  </a:lnTo>
                  <a:lnTo>
                    <a:pt x="155397" y="516861"/>
                  </a:lnTo>
                  <a:lnTo>
                    <a:pt x="120646" y="497175"/>
                  </a:lnTo>
                  <a:lnTo>
                    <a:pt x="89159" y="472603"/>
                  </a:lnTo>
                  <a:lnTo>
                    <a:pt x="61619" y="443676"/>
                  </a:lnTo>
                  <a:lnTo>
                    <a:pt x="38621" y="411022"/>
                  </a:lnTo>
                  <a:lnTo>
                    <a:pt x="20663" y="375346"/>
                  </a:lnTo>
                  <a:lnTo>
                    <a:pt x="8135" y="337422"/>
                  </a:lnTo>
                  <a:lnTo>
                    <a:pt x="1307" y="298070"/>
                  </a:lnTo>
                  <a:lnTo>
                    <a:pt x="0" y="271462"/>
                  </a:lnTo>
                  <a:lnTo>
                    <a:pt x="81" y="264798"/>
                  </a:lnTo>
                  <a:lnTo>
                    <a:pt x="3996" y="225054"/>
                  </a:lnTo>
                  <a:lnTo>
                    <a:pt x="13701" y="186307"/>
                  </a:lnTo>
                  <a:lnTo>
                    <a:pt x="28984" y="149411"/>
                  </a:lnTo>
                  <a:lnTo>
                    <a:pt x="49519" y="115150"/>
                  </a:lnTo>
                  <a:lnTo>
                    <a:pt x="74855" y="84279"/>
                  </a:lnTo>
                  <a:lnTo>
                    <a:pt x="104451" y="57454"/>
                  </a:lnTo>
                  <a:lnTo>
                    <a:pt x="137657" y="35267"/>
                  </a:lnTo>
                  <a:lnTo>
                    <a:pt x="173766" y="18189"/>
                  </a:lnTo>
                  <a:lnTo>
                    <a:pt x="211982" y="6596"/>
                  </a:lnTo>
                  <a:lnTo>
                    <a:pt x="251494" y="735"/>
                  </a:lnTo>
                  <a:lnTo>
                    <a:pt x="271462" y="0"/>
                  </a:lnTo>
                  <a:lnTo>
                    <a:pt x="278126" y="81"/>
                  </a:lnTo>
                  <a:lnTo>
                    <a:pt x="317870" y="3996"/>
                  </a:lnTo>
                  <a:lnTo>
                    <a:pt x="356617" y="13701"/>
                  </a:lnTo>
                  <a:lnTo>
                    <a:pt x="393513" y="28984"/>
                  </a:lnTo>
                  <a:lnTo>
                    <a:pt x="427774" y="49519"/>
                  </a:lnTo>
                  <a:lnTo>
                    <a:pt x="458645" y="74855"/>
                  </a:lnTo>
                  <a:lnTo>
                    <a:pt x="485470" y="104451"/>
                  </a:lnTo>
                  <a:lnTo>
                    <a:pt x="507657" y="137657"/>
                  </a:lnTo>
                  <a:lnTo>
                    <a:pt x="524735" y="173766"/>
                  </a:lnTo>
                  <a:lnTo>
                    <a:pt x="536328" y="211982"/>
                  </a:lnTo>
                  <a:lnTo>
                    <a:pt x="542189" y="251494"/>
                  </a:lnTo>
                  <a:lnTo>
                    <a:pt x="542924" y="271462"/>
                  </a:lnTo>
                  <a:lnTo>
                    <a:pt x="542843" y="278126"/>
                  </a:lnTo>
                  <a:lnTo>
                    <a:pt x="538928" y="317870"/>
                  </a:lnTo>
                  <a:lnTo>
                    <a:pt x="529223" y="356617"/>
                  </a:lnTo>
                  <a:lnTo>
                    <a:pt x="513940" y="393513"/>
                  </a:lnTo>
                  <a:lnTo>
                    <a:pt x="493404" y="427774"/>
                  </a:lnTo>
                  <a:lnTo>
                    <a:pt x="468069" y="458645"/>
                  </a:lnTo>
                  <a:lnTo>
                    <a:pt x="438473" y="485470"/>
                  </a:lnTo>
                  <a:lnTo>
                    <a:pt x="405267" y="507657"/>
                  </a:lnTo>
                  <a:lnTo>
                    <a:pt x="369158" y="524735"/>
                  </a:lnTo>
                  <a:lnTo>
                    <a:pt x="330942" y="536328"/>
                  </a:lnTo>
                  <a:lnTo>
                    <a:pt x="291430" y="542189"/>
                  </a:lnTo>
                  <a:lnTo>
                    <a:pt x="271462" y="542924"/>
                  </a:lnTo>
                  <a:close/>
                </a:path>
              </a:pathLst>
            </a:custGeom>
            <a:solidFill>
              <a:srgbClr val="378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61950" y="6505655"/>
              <a:ext cx="431165" cy="342265"/>
            </a:xfrm>
            <a:custGeom>
              <a:avLst/>
              <a:gdLst/>
              <a:ahLst/>
              <a:cxnLst/>
              <a:rect l="l" t="t" r="r" b="b"/>
              <a:pathLst>
                <a:path w="431165" h="342265">
                  <a:moveTo>
                    <a:pt x="148039" y="341662"/>
                  </a:moveTo>
                  <a:lnTo>
                    <a:pt x="0" y="193634"/>
                  </a:lnTo>
                  <a:lnTo>
                    <a:pt x="58983" y="134645"/>
                  </a:lnTo>
                  <a:lnTo>
                    <a:pt x="148039" y="223685"/>
                  </a:lnTo>
                  <a:lnTo>
                    <a:pt x="371702" y="0"/>
                  </a:lnTo>
                  <a:lnTo>
                    <a:pt x="430707" y="58977"/>
                  </a:lnTo>
                  <a:lnTo>
                    <a:pt x="148039" y="341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300" y="899245"/>
            <a:ext cx="7955280" cy="42640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8320"/>
              </a:lnSpc>
              <a:spcBef>
                <a:spcPts val="295"/>
              </a:spcBef>
            </a:pPr>
            <a:r>
              <a:rPr sz="7000" b="1" spc="-50" dirty="0">
                <a:solidFill>
                  <a:srgbClr val="0D2B4A"/>
                </a:solidFill>
                <a:latin typeface="Tahoma"/>
                <a:cs typeface="Tahoma"/>
              </a:rPr>
              <a:t>YÜKSEK</a:t>
            </a:r>
            <a:r>
              <a:rPr sz="7000" b="1" spc="-15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7000" b="1" spc="-225" dirty="0">
                <a:solidFill>
                  <a:srgbClr val="0D2B4A"/>
                </a:solidFill>
                <a:latin typeface="Tahoma"/>
                <a:cs typeface="Tahoma"/>
              </a:rPr>
              <a:t>ÖĞRETİM </a:t>
            </a:r>
            <a:r>
              <a:rPr sz="7000" b="1" spc="-203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7000" b="1" spc="-155" dirty="0">
                <a:solidFill>
                  <a:srgbClr val="0D2B4A"/>
                </a:solidFill>
                <a:latin typeface="Tahoma"/>
                <a:cs typeface="Tahoma"/>
              </a:rPr>
              <a:t>KURUMLARI </a:t>
            </a:r>
            <a:r>
              <a:rPr sz="7000" b="1" spc="-15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7000" b="1" spc="-265" dirty="0">
                <a:solidFill>
                  <a:srgbClr val="0D2B4A"/>
                </a:solidFill>
                <a:latin typeface="Tahoma"/>
                <a:cs typeface="Tahoma"/>
              </a:rPr>
              <a:t>SINAVI</a:t>
            </a:r>
            <a:r>
              <a:rPr sz="7000" b="1" spc="-9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7000" b="1" spc="-240" dirty="0">
                <a:solidFill>
                  <a:srgbClr val="0D2B4A"/>
                </a:solidFill>
                <a:latin typeface="Tahoma"/>
                <a:cs typeface="Tahoma"/>
              </a:rPr>
              <a:t>(YKS) </a:t>
            </a:r>
            <a:r>
              <a:rPr sz="7000" b="1" spc="-23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7000" b="1" spc="-365" dirty="0">
                <a:solidFill>
                  <a:srgbClr val="0D2B4A"/>
                </a:solidFill>
                <a:latin typeface="Tahoma"/>
                <a:cs typeface="Tahoma"/>
              </a:rPr>
              <a:t>NEDİR?</a:t>
            </a:r>
            <a:endParaRPr sz="7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7050565"/>
            <a:ext cx="7893684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3100" spc="-140" dirty="0">
                <a:solidFill>
                  <a:srgbClr val="0D2B4A"/>
                </a:solidFill>
                <a:latin typeface="Verdana"/>
                <a:cs typeface="Verdana"/>
              </a:rPr>
              <a:t>YKS</a:t>
            </a:r>
            <a:r>
              <a:rPr sz="3100" spc="-28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temel</a:t>
            </a:r>
            <a:r>
              <a:rPr sz="3100" spc="-28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olarak</a:t>
            </a:r>
            <a:r>
              <a:rPr sz="3100" spc="-28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60" dirty="0">
                <a:solidFill>
                  <a:srgbClr val="0D2B4A"/>
                </a:solidFill>
                <a:latin typeface="Verdana"/>
                <a:cs typeface="Verdana"/>
              </a:rPr>
              <a:t>Temel</a:t>
            </a:r>
            <a:r>
              <a:rPr sz="3100" spc="-28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50" dirty="0">
                <a:solidFill>
                  <a:srgbClr val="0D2B4A"/>
                </a:solidFill>
                <a:latin typeface="Verdana"/>
                <a:cs typeface="Verdana"/>
              </a:rPr>
              <a:t>Yeterlik</a:t>
            </a:r>
            <a:r>
              <a:rPr sz="3100" spc="-28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10" dirty="0">
                <a:solidFill>
                  <a:srgbClr val="0D2B4A"/>
                </a:solidFill>
                <a:latin typeface="Verdana"/>
                <a:cs typeface="Verdana"/>
              </a:rPr>
              <a:t>Testi</a:t>
            </a:r>
            <a:r>
              <a:rPr sz="3100" spc="-27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235" dirty="0">
                <a:solidFill>
                  <a:srgbClr val="0D2B4A"/>
                </a:solidFill>
                <a:latin typeface="Verdana"/>
                <a:cs typeface="Verdana"/>
              </a:rPr>
              <a:t>(TYT), </a:t>
            </a:r>
            <a:r>
              <a:rPr sz="3100" spc="-107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15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150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3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14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204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li</a:t>
            </a:r>
            <a:r>
              <a:rPr sz="3100" spc="-24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100" spc="-14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425" dirty="0">
                <a:solidFill>
                  <a:srgbClr val="0D2B4A"/>
                </a:solidFill>
                <a:latin typeface="Verdana"/>
                <a:cs typeface="Verdana"/>
              </a:rPr>
              <a:t>(</a:t>
            </a:r>
            <a:r>
              <a:rPr sz="3100" spc="15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3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1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425" dirty="0">
                <a:solidFill>
                  <a:srgbClr val="0D2B4A"/>
                </a:solidFill>
                <a:latin typeface="Verdana"/>
                <a:cs typeface="Verdana"/>
              </a:rPr>
              <a:t>)</a:t>
            </a:r>
            <a:r>
              <a:rPr sz="3100" spc="52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95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3100" spc="-16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3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8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15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100" spc="-90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3100" spc="-130" dirty="0">
                <a:solidFill>
                  <a:srgbClr val="0D2B4A"/>
                </a:solidFill>
                <a:latin typeface="Verdana"/>
                <a:cs typeface="Verdana"/>
              </a:rPr>
              <a:t>il  </a:t>
            </a:r>
            <a:r>
              <a:rPr sz="31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100" spc="-14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425" dirty="0">
                <a:solidFill>
                  <a:srgbClr val="0D2B4A"/>
                </a:solidFill>
                <a:latin typeface="Verdana"/>
                <a:cs typeface="Verdana"/>
              </a:rPr>
              <a:t>(</a:t>
            </a:r>
            <a:r>
              <a:rPr sz="3100" spc="-3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31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425" dirty="0">
                <a:solidFill>
                  <a:srgbClr val="0D2B4A"/>
                </a:solidFill>
                <a:latin typeface="Verdana"/>
                <a:cs typeface="Verdana"/>
              </a:rPr>
              <a:t>)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ol</a:t>
            </a:r>
            <a:r>
              <a:rPr sz="3100" spc="-300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24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3100" spc="-30" dirty="0">
                <a:solidFill>
                  <a:srgbClr val="0D2B4A"/>
                </a:solidFill>
                <a:latin typeface="Verdana"/>
                <a:cs typeface="Verdana"/>
              </a:rPr>
              <a:t>z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204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100" spc="-16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3100" spc="-14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3100" spc="-204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3100" spc="-300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3100" spc="-8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105" dirty="0">
                <a:solidFill>
                  <a:srgbClr val="0D2B4A"/>
                </a:solidFill>
                <a:latin typeface="Verdana"/>
                <a:cs typeface="Verdana"/>
              </a:rPr>
              <a:t>n  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ol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150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18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3100" spc="-15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100" spc="-195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204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100" spc="-14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100" spc="-17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19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100" spc="-16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65" dirty="0">
                <a:solidFill>
                  <a:srgbClr val="0D2B4A"/>
                </a:solidFill>
                <a:latin typeface="Verdana"/>
                <a:cs typeface="Verdana"/>
              </a:rPr>
              <a:t>g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100" spc="-204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100" spc="-80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3100" spc="-285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100" spc="-8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3100" spc="-15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1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100" spc="-195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3100" spc="-8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3100" spc="-114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3100" spc="-204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100" spc="-415" dirty="0">
                <a:solidFill>
                  <a:srgbClr val="0D2B4A"/>
                </a:solidFill>
                <a:latin typeface="Verdana"/>
                <a:cs typeface="Verdana"/>
              </a:rPr>
              <a:t>.</a:t>
            </a:r>
            <a:endParaRPr sz="31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582" y="2057748"/>
            <a:ext cx="7319009" cy="6752590"/>
            <a:chOff x="472582" y="2057748"/>
            <a:chExt cx="7319009" cy="6752590"/>
          </a:xfrm>
        </p:grpSpPr>
        <p:sp>
          <p:nvSpPr>
            <p:cNvPr id="5" name="object 5"/>
            <p:cNvSpPr/>
            <p:nvPr/>
          </p:nvSpPr>
          <p:spPr>
            <a:xfrm>
              <a:off x="1370135" y="2188234"/>
              <a:ext cx="6210300" cy="6210300"/>
            </a:xfrm>
            <a:custGeom>
              <a:avLst/>
              <a:gdLst/>
              <a:ahLst/>
              <a:cxnLst/>
              <a:rect l="l" t="t" r="r" b="b"/>
              <a:pathLst>
                <a:path w="6210300" h="6210300">
                  <a:moveTo>
                    <a:pt x="3105150" y="6210300"/>
                  </a:moveTo>
                  <a:lnTo>
                    <a:pt x="3056702" y="6209929"/>
                  </a:lnTo>
                  <a:lnTo>
                    <a:pt x="3008432" y="6208822"/>
                  </a:lnTo>
                  <a:lnTo>
                    <a:pt x="2960347" y="6206983"/>
                  </a:lnTo>
                  <a:lnTo>
                    <a:pt x="2912451" y="6204418"/>
                  </a:lnTo>
                  <a:lnTo>
                    <a:pt x="2864750" y="6201132"/>
                  </a:lnTo>
                  <a:lnTo>
                    <a:pt x="2817250" y="6197130"/>
                  </a:lnTo>
                  <a:lnTo>
                    <a:pt x="2769955" y="6192418"/>
                  </a:lnTo>
                  <a:lnTo>
                    <a:pt x="2722871" y="6187002"/>
                  </a:lnTo>
                  <a:lnTo>
                    <a:pt x="2676003" y="6180886"/>
                  </a:lnTo>
                  <a:lnTo>
                    <a:pt x="2629357" y="6174076"/>
                  </a:lnTo>
                  <a:lnTo>
                    <a:pt x="2582938" y="6166577"/>
                  </a:lnTo>
                  <a:lnTo>
                    <a:pt x="2536752" y="6158395"/>
                  </a:lnTo>
                  <a:lnTo>
                    <a:pt x="2490803" y="6149535"/>
                  </a:lnTo>
                  <a:lnTo>
                    <a:pt x="2445097" y="6140002"/>
                  </a:lnTo>
                  <a:lnTo>
                    <a:pt x="2399640" y="6129802"/>
                  </a:lnTo>
                  <a:lnTo>
                    <a:pt x="2354437" y="6118940"/>
                  </a:lnTo>
                  <a:lnTo>
                    <a:pt x="2309494" y="6107422"/>
                  </a:lnTo>
                  <a:lnTo>
                    <a:pt x="2264814" y="6095252"/>
                  </a:lnTo>
                  <a:lnTo>
                    <a:pt x="2220405" y="6082437"/>
                  </a:lnTo>
                  <a:lnTo>
                    <a:pt x="2176271" y="6068982"/>
                  </a:lnTo>
                  <a:lnTo>
                    <a:pt x="2132418" y="6054891"/>
                  </a:lnTo>
                  <a:lnTo>
                    <a:pt x="2088852" y="6040171"/>
                  </a:lnTo>
                  <a:lnTo>
                    <a:pt x="2045576" y="6024826"/>
                  </a:lnTo>
                  <a:lnTo>
                    <a:pt x="2002598" y="6008863"/>
                  </a:lnTo>
                  <a:lnTo>
                    <a:pt x="1959921" y="5992286"/>
                  </a:lnTo>
                  <a:lnTo>
                    <a:pt x="1917552" y="5975101"/>
                  </a:lnTo>
                  <a:lnTo>
                    <a:pt x="1875497" y="5957313"/>
                  </a:lnTo>
                  <a:lnTo>
                    <a:pt x="1833759" y="5938927"/>
                  </a:lnTo>
                  <a:lnTo>
                    <a:pt x="1792345" y="5919950"/>
                  </a:lnTo>
                  <a:lnTo>
                    <a:pt x="1751261" y="5900386"/>
                  </a:lnTo>
                  <a:lnTo>
                    <a:pt x="1710510" y="5880240"/>
                  </a:lnTo>
                  <a:lnTo>
                    <a:pt x="1670100" y="5859518"/>
                  </a:lnTo>
                  <a:lnTo>
                    <a:pt x="1630034" y="5838226"/>
                  </a:lnTo>
                  <a:lnTo>
                    <a:pt x="1590319" y="5816369"/>
                  </a:lnTo>
                  <a:lnTo>
                    <a:pt x="1550961" y="5793952"/>
                  </a:lnTo>
                  <a:lnTo>
                    <a:pt x="1511963" y="5770980"/>
                  </a:lnTo>
                  <a:lnTo>
                    <a:pt x="1473332" y="5747459"/>
                  </a:lnTo>
                  <a:lnTo>
                    <a:pt x="1435073" y="5723394"/>
                  </a:lnTo>
                  <a:lnTo>
                    <a:pt x="1397191" y="5698791"/>
                  </a:lnTo>
                  <a:lnTo>
                    <a:pt x="1359692" y="5673655"/>
                  </a:lnTo>
                  <a:lnTo>
                    <a:pt x="1322581" y="5647991"/>
                  </a:lnTo>
                  <a:lnTo>
                    <a:pt x="1285864" y="5621805"/>
                  </a:lnTo>
                  <a:lnTo>
                    <a:pt x="1249545" y="5595102"/>
                  </a:lnTo>
                  <a:lnTo>
                    <a:pt x="1213631" y="5567888"/>
                  </a:lnTo>
                  <a:lnTo>
                    <a:pt x="1178126" y="5540167"/>
                  </a:lnTo>
                  <a:lnTo>
                    <a:pt x="1143036" y="5511946"/>
                  </a:lnTo>
                  <a:lnTo>
                    <a:pt x="1108367" y="5483229"/>
                  </a:lnTo>
                  <a:lnTo>
                    <a:pt x="1074123" y="5454021"/>
                  </a:lnTo>
                  <a:lnTo>
                    <a:pt x="1040310" y="5424330"/>
                  </a:lnTo>
                  <a:lnTo>
                    <a:pt x="1006934" y="5394158"/>
                  </a:lnTo>
                  <a:lnTo>
                    <a:pt x="973999" y="5363513"/>
                  </a:lnTo>
                  <a:lnTo>
                    <a:pt x="941512" y="5332399"/>
                  </a:lnTo>
                  <a:lnTo>
                    <a:pt x="909477" y="5300822"/>
                  </a:lnTo>
                  <a:lnTo>
                    <a:pt x="877900" y="5268787"/>
                  </a:lnTo>
                  <a:lnTo>
                    <a:pt x="846786" y="5236300"/>
                  </a:lnTo>
                  <a:lnTo>
                    <a:pt x="816141" y="5203365"/>
                  </a:lnTo>
                  <a:lnTo>
                    <a:pt x="785970" y="5169989"/>
                  </a:lnTo>
                  <a:lnTo>
                    <a:pt x="756278" y="5136176"/>
                  </a:lnTo>
                  <a:lnTo>
                    <a:pt x="727071" y="5101932"/>
                  </a:lnTo>
                  <a:lnTo>
                    <a:pt x="698354" y="5067263"/>
                  </a:lnTo>
                  <a:lnTo>
                    <a:pt x="670132" y="5032173"/>
                  </a:lnTo>
                  <a:lnTo>
                    <a:pt x="642411" y="4996668"/>
                  </a:lnTo>
                  <a:lnTo>
                    <a:pt x="615197" y="4960754"/>
                  </a:lnTo>
                  <a:lnTo>
                    <a:pt x="588494" y="4924435"/>
                  </a:lnTo>
                  <a:lnTo>
                    <a:pt x="562308" y="4887718"/>
                  </a:lnTo>
                  <a:lnTo>
                    <a:pt x="536644" y="4850607"/>
                  </a:lnTo>
                  <a:lnTo>
                    <a:pt x="511508" y="4813108"/>
                  </a:lnTo>
                  <a:lnTo>
                    <a:pt x="486905" y="4775227"/>
                  </a:lnTo>
                  <a:lnTo>
                    <a:pt x="462840" y="4736968"/>
                  </a:lnTo>
                  <a:lnTo>
                    <a:pt x="439319" y="4698336"/>
                  </a:lnTo>
                  <a:lnTo>
                    <a:pt x="416348" y="4659339"/>
                  </a:lnTo>
                  <a:lnTo>
                    <a:pt x="393930" y="4619980"/>
                  </a:lnTo>
                  <a:lnTo>
                    <a:pt x="372073" y="4580265"/>
                  </a:lnTo>
                  <a:lnTo>
                    <a:pt x="350781" y="4540200"/>
                  </a:lnTo>
                  <a:lnTo>
                    <a:pt x="330059" y="4499789"/>
                  </a:lnTo>
                  <a:lnTo>
                    <a:pt x="309914" y="4459039"/>
                  </a:lnTo>
                  <a:lnTo>
                    <a:pt x="290350" y="4417954"/>
                  </a:lnTo>
                  <a:lnTo>
                    <a:pt x="271372" y="4376540"/>
                  </a:lnTo>
                  <a:lnTo>
                    <a:pt x="252987" y="4334803"/>
                  </a:lnTo>
                  <a:lnTo>
                    <a:pt x="235199" y="4292747"/>
                  </a:lnTo>
                  <a:lnTo>
                    <a:pt x="218013" y="4250378"/>
                  </a:lnTo>
                  <a:lnTo>
                    <a:pt x="201436" y="4207702"/>
                  </a:lnTo>
                  <a:lnTo>
                    <a:pt x="185473" y="4164723"/>
                  </a:lnTo>
                  <a:lnTo>
                    <a:pt x="170129" y="4121448"/>
                  </a:lnTo>
                  <a:lnTo>
                    <a:pt x="155408" y="4077881"/>
                  </a:lnTo>
                  <a:lnTo>
                    <a:pt x="141318" y="4034028"/>
                  </a:lnTo>
                  <a:lnTo>
                    <a:pt x="127862" y="3989894"/>
                  </a:lnTo>
                  <a:lnTo>
                    <a:pt x="115047" y="3945485"/>
                  </a:lnTo>
                  <a:lnTo>
                    <a:pt x="102878" y="3900806"/>
                  </a:lnTo>
                  <a:lnTo>
                    <a:pt x="91359" y="3855862"/>
                  </a:lnTo>
                  <a:lnTo>
                    <a:pt x="80497" y="3810659"/>
                  </a:lnTo>
                  <a:lnTo>
                    <a:pt x="70297" y="3765202"/>
                  </a:lnTo>
                  <a:lnTo>
                    <a:pt x="60765" y="3719496"/>
                  </a:lnTo>
                  <a:lnTo>
                    <a:pt x="51905" y="3673548"/>
                  </a:lnTo>
                  <a:lnTo>
                    <a:pt x="43723" y="3627361"/>
                  </a:lnTo>
                  <a:lnTo>
                    <a:pt x="36224" y="3580942"/>
                  </a:lnTo>
                  <a:lnTo>
                    <a:pt x="29414" y="3534296"/>
                  </a:lnTo>
                  <a:lnTo>
                    <a:pt x="23297" y="3487428"/>
                  </a:lnTo>
                  <a:lnTo>
                    <a:pt x="17881" y="3440344"/>
                  </a:lnTo>
                  <a:lnTo>
                    <a:pt x="13169" y="3393049"/>
                  </a:lnTo>
                  <a:lnTo>
                    <a:pt x="9167" y="3345549"/>
                  </a:lnTo>
                  <a:lnTo>
                    <a:pt x="5881" y="3297848"/>
                  </a:lnTo>
                  <a:lnTo>
                    <a:pt x="3316" y="3249952"/>
                  </a:lnTo>
                  <a:lnTo>
                    <a:pt x="1477" y="3201867"/>
                  </a:lnTo>
                  <a:lnTo>
                    <a:pt x="370" y="3153598"/>
                  </a:lnTo>
                  <a:lnTo>
                    <a:pt x="0" y="3105150"/>
                  </a:lnTo>
                  <a:lnTo>
                    <a:pt x="370" y="3056702"/>
                  </a:lnTo>
                  <a:lnTo>
                    <a:pt x="1477" y="3008432"/>
                  </a:lnTo>
                  <a:lnTo>
                    <a:pt x="3316" y="2960347"/>
                  </a:lnTo>
                  <a:lnTo>
                    <a:pt x="5881" y="2912451"/>
                  </a:lnTo>
                  <a:lnTo>
                    <a:pt x="9167" y="2864750"/>
                  </a:lnTo>
                  <a:lnTo>
                    <a:pt x="13169" y="2817250"/>
                  </a:lnTo>
                  <a:lnTo>
                    <a:pt x="17881" y="2769955"/>
                  </a:lnTo>
                  <a:lnTo>
                    <a:pt x="23297" y="2722871"/>
                  </a:lnTo>
                  <a:lnTo>
                    <a:pt x="29414" y="2676003"/>
                  </a:lnTo>
                  <a:lnTo>
                    <a:pt x="36224" y="2629357"/>
                  </a:lnTo>
                  <a:lnTo>
                    <a:pt x="43723" y="2582938"/>
                  </a:lnTo>
                  <a:lnTo>
                    <a:pt x="51905" y="2536752"/>
                  </a:lnTo>
                  <a:lnTo>
                    <a:pt x="60765" y="2490803"/>
                  </a:lnTo>
                  <a:lnTo>
                    <a:pt x="70297" y="2445097"/>
                  </a:lnTo>
                  <a:lnTo>
                    <a:pt x="80497" y="2399640"/>
                  </a:lnTo>
                  <a:lnTo>
                    <a:pt x="91359" y="2354437"/>
                  </a:lnTo>
                  <a:lnTo>
                    <a:pt x="102878" y="2309494"/>
                  </a:lnTo>
                  <a:lnTo>
                    <a:pt x="115047" y="2264814"/>
                  </a:lnTo>
                  <a:lnTo>
                    <a:pt x="127862" y="2220405"/>
                  </a:lnTo>
                  <a:lnTo>
                    <a:pt x="141318" y="2176271"/>
                  </a:lnTo>
                  <a:lnTo>
                    <a:pt x="155408" y="2132418"/>
                  </a:lnTo>
                  <a:lnTo>
                    <a:pt x="170129" y="2088852"/>
                  </a:lnTo>
                  <a:lnTo>
                    <a:pt x="185473" y="2045576"/>
                  </a:lnTo>
                  <a:lnTo>
                    <a:pt x="201436" y="2002598"/>
                  </a:lnTo>
                  <a:lnTo>
                    <a:pt x="218013" y="1959921"/>
                  </a:lnTo>
                  <a:lnTo>
                    <a:pt x="235199" y="1917552"/>
                  </a:lnTo>
                  <a:lnTo>
                    <a:pt x="252987" y="1875497"/>
                  </a:lnTo>
                  <a:lnTo>
                    <a:pt x="271372" y="1833759"/>
                  </a:lnTo>
                  <a:lnTo>
                    <a:pt x="290350" y="1792345"/>
                  </a:lnTo>
                  <a:lnTo>
                    <a:pt x="309914" y="1751261"/>
                  </a:lnTo>
                  <a:lnTo>
                    <a:pt x="330059" y="1710510"/>
                  </a:lnTo>
                  <a:lnTo>
                    <a:pt x="350781" y="1670100"/>
                  </a:lnTo>
                  <a:lnTo>
                    <a:pt x="372073" y="1630034"/>
                  </a:lnTo>
                  <a:lnTo>
                    <a:pt x="393930" y="1590319"/>
                  </a:lnTo>
                  <a:lnTo>
                    <a:pt x="416348" y="1550961"/>
                  </a:lnTo>
                  <a:lnTo>
                    <a:pt x="439319" y="1511963"/>
                  </a:lnTo>
                  <a:lnTo>
                    <a:pt x="462840" y="1473332"/>
                  </a:lnTo>
                  <a:lnTo>
                    <a:pt x="486905" y="1435073"/>
                  </a:lnTo>
                  <a:lnTo>
                    <a:pt x="511508" y="1397191"/>
                  </a:lnTo>
                  <a:lnTo>
                    <a:pt x="536644" y="1359692"/>
                  </a:lnTo>
                  <a:lnTo>
                    <a:pt x="562308" y="1322581"/>
                  </a:lnTo>
                  <a:lnTo>
                    <a:pt x="588494" y="1285864"/>
                  </a:lnTo>
                  <a:lnTo>
                    <a:pt x="615197" y="1249545"/>
                  </a:lnTo>
                  <a:lnTo>
                    <a:pt x="642411" y="1213631"/>
                  </a:lnTo>
                  <a:lnTo>
                    <a:pt x="670132" y="1178126"/>
                  </a:lnTo>
                  <a:lnTo>
                    <a:pt x="698354" y="1143036"/>
                  </a:lnTo>
                  <a:lnTo>
                    <a:pt x="727071" y="1108367"/>
                  </a:lnTo>
                  <a:lnTo>
                    <a:pt x="756278" y="1074123"/>
                  </a:lnTo>
                  <a:lnTo>
                    <a:pt x="785970" y="1040310"/>
                  </a:lnTo>
                  <a:lnTo>
                    <a:pt x="816141" y="1006934"/>
                  </a:lnTo>
                  <a:lnTo>
                    <a:pt x="846786" y="973999"/>
                  </a:lnTo>
                  <a:lnTo>
                    <a:pt x="877900" y="941512"/>
                  </a:lnTo>
                  <a:lnTo>
                    <a:pt x="909477" y="909477"/>
                  </a:lnTo>
                  <a:lnTo>
                    <a:pt x="941512" y="877900"/>
                  </a:lnTo>
                  <a:lnTo>
                    <a:pt x="973999" y="846786"/>
                  </a:lnTo>
                  <a:lnTo>
                    <a:pt x="1006934" y="816141"/>
                  </a:lnTo>
                  <a:lnTo>
                    <a:pt x="1040310" y="785970"/>
                  </a:lnTo>
                  <a:lnTo>
                    <a:pt x="1074123" y="756278"/>
                  </a:lnTo>
                  <a:lnTo>
                    <a:pt x="1108367" y="727071"/>
                  </a:lnTo>
                  <a:lnTo>
                    <a:pt x="1143036" y="698354"/>
                  </a:lnTo>
                  <a:lnTo>
                    <a:pt x="1178126" y="670132"/>
                  </a:lnTo>
                  <a:lnTo>
                    <a:pt x="1213631" y="642411"/>
                  </a:lnTo>
                  <a:lnTo>
                    <a:pt x="1249545" y="615197"/>
                  </a:lnTo>
                  <a:lnTo>
                    <a:pt x="1285864" y="588494"/>
                  </a:lnTo>
                  <a:lnTo>
                    <a:pt x="1322581" y="562308"/>
                  </a:lnTo>
                  <a:lnTo>
                    <a:pt x="1359692" y="536644"/>
                  </a:lnTo>
                  <a:lnTo>
                    <a:pt x="1397191" y="511508"/>
                  </a:lnTo>
                  <a:lnTo>
                    <a:pt x="1435073" y="486905"/>
                  </a:lnTo>
                  <a:lnTo>
                    <a:pt x="1473332" y="462840"/>
                  </a:lnTo>
                  <a:lnTo>
                    <a:pt x="1511963" y="439319"/>
                  </a:lnTo>
                  <a:lnTo>
                    <a:pt x="1550961" y="416348"/>
                  </a:lnTo>
                  <a:lnTo>
                    <a:pt x="1590319" y="393930"/>
                  </a:lnTo>
                  <a:lnTo>
                    <a:pt x="1630034" y="372073"/>
                  </a:lnTo>
                  <a:lnTo>
                    <a:pt x="1670100" y="350781"/>
                  </a:lnTo>
                  <a:lnTo>
                    <a:pt x="1710510" y="330059"/>
                  </a:lnTo>
                  <a:lnTo>
                    <a:pt x="1751261" y="309914"/>
                  </a:lnTo>
                  <a:lnTo>
                    <a:pt x="1792345" y="290350"/>
                  </a:lnTo>
                  <a:lnTo>
                    <a:pt x="1833759" y="271372"/>
                  </a:lnTo>
                  <a:lnTo>
                    <a:pt x="1875497" y="252987"/>
                  </a:lnTo>
                  <a:lnTo>
                    <a:pt x="1917552" y="235199"/>
                  </a:lnTo>
                  <a:lnTo>
                    <a:pt x="1959921" y="218013"/>
                  </a:lnTo>
                  <a:lnTo>
                    <a:pt x="2002598" y="201436"/>
                  </a:lnTo>
                  <a:lnTo>
                    <a:pt x="2045576" y="185473"/>
                  </a:lnTo>
                  <a:lnTo>
                    <a:pt x="2088852" y="170129"/>
                  </a:lnTo>
                  <a:lnTo>
                    <a:pt x="2132418" y="155408"/>
                  </a:lnTo>
                  <a:lnTo>
                    <a:pt x="2176271" y="141318"/>
                  </a:lnTo>
                  <a:lnTo>
                    <a:pt x="2220405" y="127862"/>
                  </a:lnTo>
                  <a:lnTo>
                    <a:pt x="2264814" y="115047"/>
                  </a:lnTo>
                  <a:lnTo>
                    <a:pt x="2309494" y="102878"/>
                  </a:lnTo>
                  <a:lnTo>
                    <a:pt x="2354437" y="91359"/>
                  </a:lnTo>
                  <a:lnTo>
                    <a:pt x="2399640" y="80497"/>
                  </a:lnTo>
                  <a:lnTo>
                    <a:pt x="2445097" y="70297"/>
                  </a:lnTo>
                  <a:lnTo>
                    <a:pt x="2490803" y="60765"/>
                  </a:lnTo>
                  <a:lnTo>
                    <a:pt x="2536752" y="51905"/>
                  </a:lnTo>
                  <a:lnTo>
                    <a:pt x="2582938" y="43723"/>
                  </a:lnTo>
                  <a:lnTo>
                    <a:pt x="2629357" y="36224"/>
                  </a:lnTo>
                  <a:lnTo>
                    <a:pt x="2676003" y="29414"/>
                  </a:lnTo>
                  <a:lnTo>
                    <a:pt x="2722871" y="23297"/>
                  </a:lnTo>
                  <a:lnTo>
                    <a:pt x="2769955" y="17881"/>
                  </a:lnTo>
                  <a:lnTo>
                    <a:pt x="2817250" y="13169"/>
                  </a:lnTo>
                  <a:lnTo>
                    <a:pt x="2864750" y="9167"/>
                  </a:lnTo>
                  <a:lnTo>
                    <a:pt x="2912451" y="5881"/>
                  </a:lnTo>
                  <a:lnTo>
                    <a:pt x="2960347" y="3316"/>
                  </a:lnTo>
                  <a:lnTo>
                    <a:pt x="3008432" y="1477"/>
                  </a:lnTo>
                  <a:lnTo>
                    <a:pt x="3056702" y="370"/>
                  </a:lnTo>
                  <a:lnTo>
                    <a:pt x="3105150" y="0"/>
                  </a:lnTo>
                  <a:lnTo>
                    <a:pt x="3153598" y="370"/>
                  </a:lnTo>
                  <a:lnTo>
                    <a:pt x="3201867" y="1477"/>
                  </a:lnTo>
                  <a:lnTo>
                    <a:pt x="3249952" y="3316"/>
                  </a:lnTo>
                  <a:lnTo>
                    <a:pt x="3297848" y="5881"/>
                  </a:lnTo>
                  <a:lnTo>
                    <a:pt x="3345549" y="9167"/>
                  </a:lnTo>
                  <a:lnTo>
                    <a:pt x="3393049" y="13169"/>
                  </a:lnTo>
                  <a:lnTo>
                    <a:pt x="3440344" y="17881"/>
                  </a:lnTo>
                  <a:lnTo>
                    <a:pt x="3487428" y="23297"/>
                  </a:lnTo>
                  <a:lnTo>
                    <a:pt x="3534296" y="29414"/>
                  </a:lnTo>
                  <a:lnTo>
                    <a:pt x="3580942" y="36224"/>
                  </a:lnTo>
                  <a:lnTo>
                    <a:pt x="3627361" y="43723"/>
                  </a:lnTo>
                  <a:lnTo>
                    <a:pt x="3673548" y="51905"/>
                  </a:lnTo>
                  <a:lnTo>
                    <a:pt x="3719496" y="60765"/>
                  </a:lnTo>
                  <a:lnTo>
                    <a:pt x="3765202" y="70297"/>
                  </a:lnTo>
                  <a:lnTo>
                    <a:pt x="3810659" y="80497"/>
                  </a:lnTo>
                  <a:lnTo>
                    <a:pt x="3855862" y="91359"/>
                  </a:lnTo>
                  <a:lnTo>
                    <a:pt x="3900806" y="102878"/>
                  </a:lnTo>
                  <a:lnTo>
                    <a:pt x="3945485" y="115047"/>
                  </a:lnTo>
                  <a:lnTo>
                    <a:pt x="3989894" y="127862"/>
                  </a:lnTo>
                  <a:lnTo>
                    <a:pt x="4034028" y="141318"/>
                  </a:lnTo>
                  <a:lnTo>
                    <a:pt x="4077881" y="155408"/>
                  </a:lnTo>
                  <a:lnTo>
                    <a:pt x="4121448" y="170129"/>
                  </a:lnTo>
                  <a:lnTo>
                    <a:pt x="4164723" y="185473"/>
                  </a:lnTo>
                  <a:lnTo>
                    <a:pt x="4207702" y="201436"/>
                  </a:lnTo>
                  <a:lnTo>
                    <a:pt x="4250378" y="218013"/>
                  </a:lnTo>
                  <a:lnTo>
                    <a:pt x="4292747" y="235199"/>
                  </a:lnTo>
                  <a:lnTo>
                    <a:pt x="4334803" y="252987"/>
                  </a:lnTo>
                  <a:lnTo>
                    <a:pt x="4376540" y="271372"/>
                  </a:lnTo>
                  <a:lnTo>
                    <a:pt x="4417954" y="290350"/>
                  </a:lnTo>
                  <a:lnTo>
                    <a:pt x="4459039" y="309914"/>
                  </a:lnTo>
                  <a:lnTo>
                    <a:pt x="4499789" y="330059"/>
                  </a:lnTo>
                  <a:lnTo>
                    <a:pt x="4540200" y="350781"/>
                  </a:lnTo>
                  <a:lnTo>
                    <a:pt x="4580265" y="372073"/>
                  </a:lnTo>
                  <a:lnTo>
                    <a:pt x="4619980" y="393930"/>
                  </a:lnTo>
                  <a:lnTo>
                    <a:pt x="4659339" y="416348"/>
                  </a:lnTo>
                  <a:lnTo>
                    <a:pt x="4698336" y="439319"/>
                  </a:lnTo>
                  <a:lnTo>
                    <a:pt x="4736968" y="462840"/>
                  </a:lnTo>
                  <a:lnTo>
                    <a:pt x="4775227" y="486905"/>
                  </a:lnTo>
                  <a:lnTo>
                    <a:pt x="4813108" y="511508"/>
                  </a:lnTo>
                  <a:lnTo>
                    <a:pt x="4850607" y="536644"/>
                  </a:lnTo>
                  <a:lnTo>
                    <a:pt x="4887718" y="562308"/>
                  </a:lnTo>
                  <a:lnTo>
                    <a:pt x="4924435" y="588494"/>
                  </a:lnTo>
                  <a:lnTo>
                    <a:pt x="4960754" y="615197"/>
                  </a:lnTo>
                  <a:lnTo>
                    <a:pt x="4996668" y="642411"/>
                  </a:lnTo>
                  <a:lnTo>
                    <a:pt x="5032173" y="670132"/>
                  </a:lnTo>
                  <a:lnTo>
                    <a:pt x="5067263" y="698354"/>
                  </a:lnTo>
                  <a:lnTo>
                    <a:pt x="5101932" y="727071"/>
                  </a:lnTo>
                  <a:lnTo>
                    <a:pt x="5136176" y="756278"/>
                  </a:lnTo>
                  <a:lnTo>
                    <a:pt x="5169989" y="785970"/>
                  </a:lnTo>
                  <a:lnTo>
                    <a:pt x="5203365" y="816141"/>
                  </a:lnTo>
                  <a:lnTo>
                    <a:pt x="5236300" y="846786"/>
                  </a:lnTo>
                  <a:lnTo>
                    <a:pt x="5268787" y="877900"/>
                  </a:lnTo>
                  <a:lnTo>
                    <a:pt x="5300822" y="909477"/>
                  </a:lnTo>
                  <a:lnTo>
                    <a:pt x="5332399" y="941512"/>
                  </a:lnTo>
                  <a:lnTo>
                    <a:pt x="5363513" y="973999"/>
                  </a:lnTo>
                  <a:lnTo>
                    <a:pt x="5394158" y="1006934"/>
                  </a:lnTo>
                  <a:lnTo>
                    <a:pt x="5424330" y="1040310"/>
                  </a:lnTo>
                  <a:lnTo>
                    <a:pt x="5454021" y="1074123"/>
                  </a:lnTo>
                  <a:lnTo>
                    <a:pt x="5483229" y="1108367"/>
                  </a:lnTo>
                  <a:lnTo>
                    <a:pt x="5511946" y="1143036"/>
                  </a:lnTo>
                  <a:lnTo>
                    <a:pt x="5540167" y="1178126"/>
                  </a:lnTo>
                  <a:lnTo>
                    <a:pt x="5567888" y="1213631"/>
                  </a:lnTo>
                  <a:lnTo>
                    <a:pt x="5595102" y="1249545"/>
                  </a:lnTo>
                  <a:lnTo>
                    <a:pt x="5621805" y="1285864"/>
                  </a:lnTo>
                  <a:lnTo>
                    <a:pt x="5647991" y="1322581"/>
                  </a:lnTo>
                  <a:lnTo>
                    <a:pt x="5673655" y="1359692"/>
                  </a:lnTo>
                  <a:lnTo>
                    <a:pt x="5698791" y="1397191"/>
                  </a:lnTo>
                  <a:lnTo>
                    <a:pt x="5723394" y="1435073"/>
                  </a:lnTo>
                  <a:lnTo>
                    <a:pt x="5747459" y="1473332"/>
                  </a:lnTo>
                  <a:lnTo>
                    <a:pt x="5770980" y="1511963"/>
                  </a:lnTo>
                  <a:lnTo>
                    <a:pt x="5793952" y="1550961"/>
                  </a:lnTo>
                  <a:lnTo>
                    <a:pt x="5816369" y="1590319"/>
                  </a:lnTo>
                  <a:lnTo>
                    <a:pt x="5838226" y="1630034"/>
                  </a:lnTo>
                  <a:lnTo>
                    <a:pt x="5859518" y="1670100"/>
                  </a:lnTo>
                  <a:lnTo>
                    <a:pt x="5880240" y="1710510"/>
                  </a:lnTo>
                  <a:lnTo>
                    <a:pt x="5900386" y="1751261"/>
                  </a:lnTo>
                  <a:lnTo>
                    <a:pt x="5919950" y="1792345"/>
                  </a:lnTo>
                  <a:lnTo>
                    <a:pt x="5938927" y="1833759"/>
                  </a:lnTo>
                  <a:lnTo>
                    <a:pt x="5957313" y="1875497"/>
                  </a:lnTo>
                  <a:lnTo>
                    <a:pt x="5975101" y="1917552"/>
                  </a:lnTo>
                  <a:lnTo>
                    <a:pt x="5992286" y="1959921"/>
                  </a:lnTo>
                  <a:lnTo>
                    <a:pt x="6008863" y="2002598"/>
                  </a:lnTo>
                  <a:lnTo>
                    <a:pt x="6024826" y="2045576"/>
                  </a:lnTo>
                  <a:lnTo>
                    <a:pt x="6040171" y="2088852"/>
                  </a:lnTo>
                  <a:lnTo>
                    <a:pt x="6054891" y="2132418"/>
                  </a:lnTo>
                  <a:lnTo>
                    <a:pt x="6068982" y="2176271"/>
                  </a:lnTo>
                  <a:lnTo>
                    <a:pt x="6082437" y="2220405"/>
                  </a:lnTo>
                  <a:lnTo>
                    <a:pt x="6095252" y="2264814"/>
                  </a:lnTo>
                  <a:lnTo>
                    <a:pt x="6107422" y="2309494"/>
                  </a:lnTo>
                  <a:lnTo>
                    <a:pt x="6118940" y="2354437"/>
                  </a:lnTo>
                  <a:lnTo>
                    <a:pt x="6129802" y="2399640"/>
                  </a:lnTo>
                  <a:lnTo>
                    <a:pt x="6140002" y="2445097"/>
                  </a:lnTo>
                  <a:lnTo>
                    <a:pt x="6149535" y="2490803"/>
                  </a:lnTo>
                  <a:lnTo>
                    <a:pt x="6158395" y="2536752"/>
                  </a:lnTo>
                  <a:lnTo>
                    <a:pt x="6166577" y="2582938"/>
                  </a:lnTo>
                  <a:lnTo>
                    <a:pt x="6174076" y="2629357"/>
                  </a:lnTo>
                  <a:lnTo>
                    <a:pt x="6180886" y="2676003"/>
                  </a:lnTo>
                  <a:lnTo>
                    <a:pt x="6187002" y="2722871"/>
                  </a:lnTo>
                  <a:lnTo>
                    <a:pt x="6192418" y="2769955"/>
                  </a:lnTo>
                  <a:lnTo>
                    <a:pt x="6197130" y="2817250"/>
                  </a:lnTo>
                  <a:lnTo>
                    <a:pt x="6201132" y="2864750"/>
                  </a:lnTo>
                  <a:lnTo>
                    <a:pt x="6204418" y="2912451"/>
                  </a:lnTo>
                  <a:lnTo>
                    <a:pt x="6206983" y="2960347"/>
                  </a:lnTo>
                  <a:lnTo>
                    <a:pt x="6208822" y="3008432"/>
                  </a:lnTo>
                  <a:lnTo>
                    <a:pt x="6209929" y="3056702"/>
                  </a:lnTo>
                  <a:lnTo>
                    <a:pt x="6210300" y="3105150"/>
                  </a:lnTo>
                  <a:lnTo>
                    <a:pt x="6209929" y="3153598"/>
                  </a:lnTo>
                  <a:lnTo>
                    <a:pt x="6208822" y="3201867"/>
                  </a:lnTo>
                  <a:lnTo>
                    <a:pt x="6206983" y="3249952"/>
                  </a:lnTo>
                  <a:lnTo>
                    <a:pt x="6204418" y="3297848"/>
                  </a:lnTo>
                  <a:lnTo>
                    <a:pt x="6201132" y="3345549"/>
                  </a:lnTo>
                  <a:lnTo>
                    <a:pt x="6197130" y="3393049"/>
                  </a:lnTo>
                  <a:lnTo>
                    <a:pt x="6192418" y="3440344"/>
                  </a:lnTo>
                  <a:lnTo>
                    <a:pt x="6187002" y="3487428"/>
                  </a:lnTo>
                  <a:lnTo>
                    <a:pt x="6180886" y="3534296"/>
                  </a:lnTo>
                  <a:lnTo>
                    <a:pt x="6174076" y="3580942"/>
                  </a:lnTo>
                  <a:lnTo>
                    <a:pt x="6166577" y="3627361"/>
                  </a:lnTo>
                  <a:lnTo>
                    <a:pt x="6158395" y="3673548"/>
                  </a:lnTo>
                  <a:lnTo>
                    <a:pt x="6149535" y="3719496"/>
                  </a:lnTo>
                  <a:lnTo>
                    <a:pt x="6140002" y="3765202"/>
                  </a:lnTo>
                  <a:lnTo>
                    <a:pt x="6129802" y="3810659"/>
                  </a:lnTo>
                  <a:lnTo>
                    <a:pt x="6118940" y="3855862"/>
                  </a:lnTo>
                  <a:lnTo>
                    <a:pt x="6107422" y="3900806"/>
                  </a:lnTo>
                  <a:lnTo>
                    <a:pt x="6095252" y="3945485"/>
                  </a:lnTo>
                  <a:lnTo>
                    <a:pt x="6082437" y="3989894"/>
                  </a:lnTo>
                  <a:lnTo>
                    <a:pt x="6068982" y="4034028"/>
                  </a:lnTo>
                  <a:lnTo>
                    <a:pt x="6054891" y="4077881"/>
                  </a:lnTo>
                  <a:lnTo>
                    <a:pt x="6040171" y="4121448"/>
                  </a:lnTo>
                  <a:lnTo>
                    <a:pt x="6024826" y="4164723"/>
                  </a:lnTo>
                  <a:lnTo>
                    <a:pt x="6008863" y="4207702"/>
                  </a:lnTo>
                  <a:lnTo>
                    <a:pt x="5992286" y="4250378"/>
                  </a:lnTo>
                  <a:lnTo>
                    <a:pt x="5975101" y="4292747"/>
                  </a:lnTo>
                  <a:lnTo>
                    <a:pt x="5957313" y="4334803"/>
                  </a:lnTo>
                  <a:lnTo>
                    <a:pt x="5938927" y="4376540"/>
                  </a:lnTo>
                  <a:lnTo>
                    <a:pt x="5919950" y="4417954"/>
                  </a:lnTo>
                  <a:lnTo>
                    <a:pt x="5900386" y="4459039"/>
                  </a:lnTo>
                  <a:lnTo>
                    <a:pt x="5880240" y="4499789"/>
                  </a:lnTo>
                  <a:lnTo>
                    <a:pt x="5859518" y="4540200"/>
                  </a:lnTo>
                  <a:lnTo>
                    <a:pt x="5838226" y="4580265"/>
                  </a:lnTo>
                  <a:lnTo>
                    <a:pt x="5816369" y="4619980"/>
                  </a:lnTo>
                  <a:lnTo>
                    <a:pt x="5793952" y="4659339"/>
                  </a:lnTo>
                  <a:lnTo>
                    <a:pt x="5770980" y="4698336"/>
                  </a:lnTo>
                  <a:lnTo>
                    <a:pt x="5747459" y="4736968"/>
                  </a:lnTo>
                  <a:lnTo>
                    <a:pt x="5723394" y="4775227"/>
                  </a:lnTo>
                  <a:lnTo>
                    <a:pt x="5698791" y="4813108"/>
                  </a:lnTo>
                  <a:lnTo>
                    <a:pt x="5673655" y="4850607"/>
                  </a:lnTo>
                  <a:lnTo>
                    <a:pt x="5647991" y="4887718"/>
                  </a:lnTo>
                  <a:lnTo>
                    <a:pt x="5621805" y="4924435"/>
                  </a:lnTo>
                  <a:lnTo>
                    <a:pt x="5595102" y="4960754"/>
                  </a:lnTo>
                  <a:lnTo>
                    <a:pt x="5567888" y="4996668"/>
                  </a:lnTo>
                  <a:lnTo>
                    <a:pt x="5540167" y="5032173"/>
                  </a:lnTo>
                  <a:lnTo>
                    <a:pt x="5511946" y="5067263"/>
                  </a:lnTo>
                  <a:lnTo>
                    <a:pt x="5483229" y="5101932"/>
                  </a:lnTo>
                  <a:lnTo>
                    <a:pt x="5454021" y="5136176"/>
                  </a:lnTo>
                  <a:lnTo>
                    <a:pt x="5424330" y="5169989"/>
                  </a:lnTo>
                  <a:lnTo>
                    <a:pt x="5394158" y="5203365"/>
                  </a:lnTo>
                  <a:lnTo>
                    <a:pt x="5363513" y="5236300"/>
                  </a:lnTo>
                  <a:lnTo>
                    <a:pt x="5332399" y="5268787"/>
                  </a:lnTo>
                  <a:lnTo>
                    <a:pt x="5300822" y="5300822"/>
                  </a:lnTo>
                  <a:lnTo>
                    <a:pt x="5268787" y="5332399"/>
                  </a:lnTo>
                  <a:lnTo>
                    <a:pt x="5236300" y="5363513"/>
                  </a:lnTo>
                  <a:lnTo>
                    <a:pt x="5203365" y="5394158"/>
                  </a:lnTo>
                  <a:lnTo>
                    <a:pt x="5169989" y="5424330"/>
                  </a:lnTo>
                  <a:lnTo>
                    <a:pt x="5136176" y="5454021"/>
                  </a:lnTo>
                  <a:lnTo>
                    <a:pt x="5101932" y="5483229"/>
                  </a:lnTo>
                  <a:lnTo>
                    <a:pt x="5067263" y="5511946"/>
                  </a:lnTo>
                  <a:lnTo>
                    <a:pt x="5032173" y="5540167"/>
                  </a:lnTo>
                  <a:lnTo>
                    <a:pt x="4996668" y="5567888"/>
                  </a:lnTo>
                  <a:lnTo>
                    <a:pt x="4960754" y="5595102"/>
                  </a:lnTo>
                  <a:lnTo>
                    <a:pt x="4924435" y="5621805"/>
                  </a:lnTo>
                  <a:lnTo>
                    <a:pt x="4887718" y="5647991"/>
                  </a:lnTo>
                  <a:lnTo>
                    <a:pt x="4850607" y="5673655"/>
                  </a:lnTo>
                  <a:lnTo>
                    <a:pt x="4813108" y="5698791"/>
                  </a:lnTo>
                  <a:lnTo>
                    <a:pt x="4775227" y="5723394"/>
                  </a:lnTo>
                  <a:lnTo>
                    <a:pt x="4736968" y="5747459"/>
                  </a:lnTo>
                  <a:lnTo>
                    <a:pt x="4698336" y="5770980"/>
                  </a:lnTo>
                  <a:lnTo>
                    <a:pt x="4659339" y="5793952"/>
                  </a:lnTo>
                  <a:lnTo>
                    <a:pt x="4619980" y="5816369"/>
                  </a:lnTo>
                  <a:lnTo>
                    <a:pt x="4580265" y="5838226"/>
                  </a:lnTo>
                  <a:lnTo>
                    <a:pt x="4540200" y="5859518"/>
                  </a:lnTo>
                  <a:lnTo>
                    <a:pt x="4499789" y="5880240"/>
                  </a:lnTo>
                  <a:lnTo>
                    <a:pt x="4459039" y="5900386"/>
                  </a:lnTo>
                  <a:lnTo>
                    <a:pt x="4417954" y="5919950"/>
                  </a:lnTo>
                  <a:lnTo>
                    <a:pt x="4376540" y="5938927"/>
                  </a:lnTo>
                  <a:lnTo>
                    <a:pt x="4334803" y="5957313"/>
                  </a:lnTo>
                  <a:lnTo>
                    <a:pt x="4292747" y="5975101"/>
                  </a:lnTo>
                  <a:lnTo>
                    <a:pt x="4250378" y="5992286"/>
                  </a:lnTo>
                  <a:lnTo>
                    <a:pt x="4207702" y="6008863"/>
                  </a:lnTo>
                  <a:lnTo>
                    <a:pt x="4164723" y="6024826"/>
                  </a:lnTo>
                  <a:lnTo>
                    <a:pt x="4121448" y="6040171"/>
                  </a:lnTo>
                  <a:lnTo>
                    <a:pt x="4077881" y="6054891"/>
                  </a:lnTo>
                  <a:lnTo>
                    <a:pt x="4034028" y="6068982"/>
                  </a:lnTo>
                  <a:lnTo>
                    <a:pt x="3989894" y="6082437"/>
                  </a:lnTo>
                  <a:lnTo>
                    <a:pt x="3945485" y="6095252"/>
                  </a:lnTo>
                  <a:lnTo>
                    <a:pt x="3900806" y="6107422"/>
                  </a:lnTo>
                  <a:lnTo>
                    <a:pt x="3855862" y="6118940"/>
                  </a:lnTo>
                  <a:lnTo>
                    <a:pt x="3810659" y="6129802"/>
                  </a:lnTo>
                  <a:lnTo>
                    <a:pt x="3765202" y="6140002"/>
                  </a:lnTo>
                  <a:lnTo>
                    <a:pt x="3719496" y="6149535"/>
                  </a:lnTo>
                  <a:lnTo>
                    <a:pt x="3673548" y="6158395"/>
                  </a:lnTo>
                  <a:lnTo>
                    <a:pt x="3627361" y="6166577"/>
                  </a:lnTo>
                  <a:lnTo>
                    <a:pt x="3580942" y="6174076"/>
                  </a:lnTo>
                  <a:lnTo>
                    <a:pt x="3534296" y="6180886"/>
                  </a:lnTo>
                  <a:lnTo>
                    <a:pt x="3487428" y="6187002"/>
                  </a:lnTo>
                  <a:lnTo>
                    <a:pt x="3440344" y="6192418"/>
                  </a:lnTo>
                  <a:lnTo>
                    <a:pt x="3393049" y="6197130"/>
                  </a:lnTo>
                  <a:lnTo>
                    <a:pt x="3345549" y="6201132"/>
                  </a:lnTo>
                  <a:lnTo>
                    <a:pt x="3297848" y="6204418"/>
                  </a:lnTo>
                  <a:lnTo>
                    <a:pt x="3249952" y="6206983"/>
                  </a:lnTo>
                  <a:lnTo>
                    <a:pt x="3201867" y="6208822"/>
                  </a:lnTo>
                  <a:lnTo>
                    <a:pt x="3153598" y="6209929"/>
                  </a:lnTo>
                  <a:lnTo>
                    <a:pt x="3105150" y="6210300"/>
                  </a:lnTo>
                  <a:close/>
                </a:path>
              </a:pathLst>
            </a:custGeom>
            <a:solidFill>
              <a:srgbClr val="F5E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582" y="6714596"/>
              <a:ext cx="6026199" cy="2095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2057748"/>
              <a:ext cx="6762749" cy="6667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7753" y="367047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553" y="0"/>
                </a:lnTo>
              </a:path>
            </a:pathLst>
          </a:custGeom>
          <a:ln w="76199">
            <a:solidFill>
              <a:srgbClr val="F1F2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7753" y="5057905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553" y="0"/>
                </a:lnTo>
              </a:path>
            </a:pathLst>
          </a:custGeom>
          <a:ln w="76199">
            <a:solidFill>
              <a:srgbClr val="F1F2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753" y="6445334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553" y="0"/>
                </a:lnTo>
              </a:path>
            </a:pathLst>
          </a:custGeom>
          <a:ln w="76199">
            <a:solidFill>
              <a:srgbClr val="F1F2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7753" y="7832767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553" y="0"/>
                </a:lnTo>
              </a:path>
            </a:pathLst>
          </a:custGeom>
          <a:ln w="76199">
            <a:solidFill>
              <a:srgbClr val="F1F2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6151" y="3895126"/>
            <a:ext cx="723899" cy="933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1331" y="5400627"/>
            <a:ext cx="866774" cy="7048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3005" y="8105319"/>
            <a:ext cx="828674" cy="838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8526" y="6788235"/>
            <a:ext cx="809624" cy="8191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53275" y="2578081"/>
            <a:ext cx="609599" cy="8000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6490" marR="5080">
              <a:lnSpc>
                <a:spcPct val="116500"/>
              </a:lnSpc>
              <a:spcBef>
                <a:spcPts val="100"/>
              </a:spcBef>
            </a:pPr>
            <a:r>
              <a:rPr spc="-80" dirty="0"/>
              <a:t>3 </a:t>
            </a:r>
            <a:r>
              <a:rPr spc="-135" dirty="0"/>
              <a:t>oturum </a:t>
            </a:r>
            <a:r>
              <a:rPr spc="-85" dirty="0"/>
              <a:t>olarak </a:t>
            </a:r>
            <a:r>
              <a:rPr spc="-70" dirty="0"/>
              <a:t>yapılan </a:t>
            </a:r>
            <a:r>
              <a:rPr spc="-110" dirty="0"/>
              <a:t>‘’Yükseköğretim </a:t>
            </a:r>
            <a:r>
              <a:rPr spc="-120" dirty="0"/>
              <a:t>Kurumları </a:t>
            </a:r>
            <a:r>
              <a:rPr spc="-90" dirty="0"/>
              <a:t>Sınavı’’ </a:t>
            </a:r>
            <a:r>
              <a:rPr spc="-105" dirty="0"/>
              <a:t>genellikle </a:t>
            </a:r>
            <a:r>
              <a:rPr spc="-50" dirty="0"/>
              <a:t>Haziran </a:t>
            </a:r>
            <a:r>
              <a:rPr spc="-760" dirty="0"/>
              <a:t> </a:t>
            </a:r>
            <a:r>
              <a:rPr spc="-90" dirty="0"/>
              <a:t>ayının </a:t>
            </a:r>
            <a:r>
              <a:rPr spc="-85" dirty="0"/>
              <a:t>son </a:t>
            </a:r>
            <a:r>
              <a:rPr spc="-55" dirty="0"/>
              <a:t>hafta </a:t>
            </a:r>
            <a:r>
              <a:rPr spc="-95" dirty="0"/>
              <a:t>sonu </a:t>
            </a:r>
            <a:r>
              <a:rPr spc="-120" dirty="0"/>
              <a:t>gerçekleştirilmektedir. </a:t>
            </a:r>
            <a:r>
              <a:rPr spc="-30" dirty="0"/>
              <a:t>TYT </a:t>
            </a:r>
            <a:r>
              <a:rPr spc="-100" dirty="0"/>
              <a:t>Cumartesi </a:t>
            </a:r>
            <a:r>
              <a:rPr spc="-105" dirty="0"/>
              <a:t>günü </a:t>
            </a:r>
            <a:r>
              <a:rPr spc="-50" dirty="0"/>
              <a:t>sabah </a:t>
            </a:r>
            <a:r>
              <a:rPr spc="-45" dirty="0"/>
              <a:t> </a:t>
            </a:r>
            <a:r>
              <a:rPr spc="-140" dirty="0"/>
              <a:t>10.15’te,</a:t>
            </a:r>
            <a:r>
              <a:rPr spc="-190" dirty="0"/>
              <a:t> </a:t>
            </a:r>
            <a:r>
              <a:rPr spc="15" dirty="0"/>
              <a:t>AYT</a:t>
            </a:r>
            <a:r>
              <a:rPr spc="-190" dirty="0"/>
              <a:t> </a:t>
            </a:r>
            <a:r>
              <a:rPr spc="-20" dirty="0"/>
              <a:t>Pazar</a:t>
            </a:r>
            <a:r>
              <a:rPr spc="-190" dirty="0"/>
              <a:t> </a:t>
            </a:r>
            <a:r>
              <a:rPr spc="-105" dirty="0"/>
              <a:t>günü</a:t>
            </a:r>
            <a:r>
              <a:rPr spc="-190" dirty="0"/>
              <a:t> </a:t>
            </a:r>
            <a:r>
              <a:rPr spc="-50" dirty="0"/>
              <a:t>sabah</a:t>
            </a:r>
            <a:r>
              <a:rPr spc="-190" dirty="0"/>
              <a:t> </a:t>
            </a:r>
            <a:r>
              <a:rPr spc="-140" dirty="0"/>
              <a:t>10.15’te,</a:t>
            </a:r>
            <a:r>
              <a:rPr spc="-190" dirty="0"/>
              <a:t> </a:t>
            </a:r>
            <a:r>
              <a:rPr spc="-40" dirty="0"/>
              <a:t>YDT</a:t>
            </a:r>
            <a:r>
              <a:rPr spc="-190" dirty="0"/>
              <a:t> </a:t>
            </a:r>
            <a:r>
              <a:rPr spc="-85" dirty="0"/>
              <a:t>ise</a:t>
            </a:r>
            <a:r>
              <a:rPr spc="395" dirty="0"/>
              <a:t> </a:t>
            </a:r>
            <a:r>
              <a:rPr spc="-20" dirty="0"/>
              <a:t>Pazar</a:t>
            </a:r>
            <a:r>
              <a:rPr spc="-190" dirty="0"/>
              <a:t> </a:t>
            </a:r>
            <a:r>
              <a:rPr spc="-105" dirty="0"/>
              <a:t>günü</a:t>
            </a:r>
            <a:r>
              <a:rPr spc="-190" dirty="0"/>
              <a:t> </a:t>
            </a:r>
            <a:r>
              <a:rPr spc="-90" dirty="0"/>
              <a:t>öğleden</a:t>
            </a:r>
            <a:r>
              <a:rPr spc="-190" dirty="0"/>
              <a:t> </a:t>
            </a:r>
            <a:r>
              <a:rPr spc="-85" dirty="0"/>
              <a:t>sonra </a:t>
            </a:r>
            <a:r>
              <a:rPr spc="-760" dirty="0"/>
              <a:t> </a:t>
            </a:r>
            <a:r>
              <a:rPr spc="-85" dirty="0"/>
              <a:t>15</a:t>
            </a:r>
            <a:r>
              <a:rPr spc="-295" dirty="0"/>
              <a:t>.</a:t>
            </a:r>
            <a:r>
              <a:rPr spc="-85" dirty="0"/>
              <a:t>45’</a:t>
            </a:r>
            <a:r>
              <a:rPr spc="-105" dirty="0"/>
              <a:t>t</a:t>
            </a:r>
            <a:r>
              <a:rPr spc="-114" dirty="0"/>
              <a:t>e</a:t>
            </a:r>
            <a:r>
              <a:rPr spc="-200" dirty="0"/>
              <a:t> </a:t>
            </a:r>
            <a:r>
              <a:rPr spc="-60" dirty="0"/>
              <a:t>b</a:t>
            </a:r>
            <a:r>
              <a:rPr spc="-10" dirty="0"/>
              <a:t>a</a:t>
            </a:r>
            <a:r>
              <a:rPr spc="-60" dirty="0"/>
              <a:t>ş</a:t>
            </a:r>
            <a:r>
              <a:rPr spc="-85" dirty="0"/>
              <a:t>l</a:t>
            </a:r>
            <a:r>
              <a:rPr spc="-10" dirty="0"/>
              <a:t>a</a:t>
            </a:r>
            <a:r>
              <a:rPr spc="-215" dirty="0"/>
              <a:t>m</a:t>
            </a:r>
            <a:r>
              <a:rPr spc="-10" dirty="0"/>
              <a:t>a</a:t>
            </a:r>
            <a:r>
              <a:rPr spc="-175" dirty="0"/>
              <a:t>k</a:t>
            </a:r>
            <a:r>
              <a:rPr spc="-105" dirty="0"/>
              <a:t>t</a:t>
            </a:r>
            <a:r>
              <a:rPr spc="-10" dirty="0"/>
              <a:t>a</a:t>
            </a:r>
            <a:r>
              <a:rPr spc="-60" dirty="0"/>
              <a:t>d</a:t>
            </a:r>
            <a:r>
              <a:rPr spc="-85" dirty="0"/>
              <a:t>ı</a:t>
            </a:r>
            <a:r>
              <a:rPr spc="-150" dirty="0"/>
              <a:t>r</a:t>
            </a:r>
            <a:r>
              <a:rPr spc="-295" dirty="0"/>
              <a:t>.</a:t>
            </a:r>
          </a:p>
          <a:p>
            <a:pPr marL="6193790">
              <a:lnSpc>
                <a:spcPct val="100000"/>
              </a:lnSpc>
              <a:spcBef>
                <a:spcPts val="40"/>
              </a:spcBef>
            </a:pPr>
            <a:endParaRPr sz="2500"/>
          </a:p>
          <a:p>
            <a:pPr marL="6206490" marR="408305">
              <a:lnSpc>
                <a:spcPct val="116500"/>
              </a:lnSpc>
              <a:spcBef>
                <a:spcPts val="5"/>
              </a:spcBef>
            </a:pPr>
            <a:r>
              <a:rPr spc="-120" dirty="0"/>
              <a:t>10.15’te</a:t>
            </a:r>
            <a:r>
              <a:rPr spc="-185" dirty="0"/>
              <a:t> </a:t>
            </a:r>
            <a:r>
              <a:rPr spc="-60" dirty="0"/>
              <a:t>başlayan</a:t>
            </a:r>
            <a:r>
              <a:rPr spc="-185" dirty="0"/>
              <a:t> </a:t>
            </a:r>
            <a:r>
              <a:rPr spc="-75" dirty="0"/>
              <a:t>sınavlara</a:t>
            </a:r>
            <a:r>
              <a:rPr spc="-185" dirty="0"/>
              <a:t> </a:t>
            </a:r>
            <a:r>
              <a:rPr spc="-100" dirty="0"/>
              <a:t>10.00’dan</a:t>
            </a:r>
            <a:r>
              <a:rPr spc="-185" dirty="0"/>
              <a:t> </a:t>
            </a:r>
            <a:r>
              <a:rPr spc="-120" dirty="0"/>
              <a:t>sonra,</a:t>
            </a:r>
            <a:r>
              <a:rPr spc="-185" dirty="0"/>
              <a:t> </a:t>
            </a:r>
            <a:r>
              <a:rPr spc="-120" dirty="0"/>
              <a:t>15.45’te</a:t>
            </a:r>
            <a:r>
              <a:rPr spc="-185" dirty="0"/>
              <a:t> </a:t>
            </a:r>
            <a:r>
              <a:rPr spc="-60" dirty="0"/>
              <a:t>başlayan</a:t>
            </a:r>
            <a:r>
              <a:rPr spc="-185" dirty="0"/>
              <a:t> </a:t>
            </a:r>
            <a:r>
              <a:rPr spc="-70" dirty="0"/>
              <a:t>sınava</a:t>
            </a:r>
            <a:r>
              <a:rPr spc="-185" dirty="0"/>
              <a:t> </a:t>
            </a:r>
            <a:r>
              <a:rPr spc="-85" dirty="0"/>
              <a:t>ise </a:t>
            </a:r>
            <a:r>
              <a:rPr spc="-760" dirty="0"/>
              <a:t> </a:t>
            </a:r>
            <a:r>
              <a:rPr spc="-85" dirty="0"/>
              <a:t>15</a:t>
            </a:r>
            <a:r>
              <a:rPr spc="-295" dirty="0"/>
              <a:t>.</a:t>
            </a:r>
            <a:r>
              <a:rPr spc="-85" dirty="0"/>
              <a:t>30’</a:t>
            </a:r>
            <a:r>
              <a:rPr spc="-60" dirty="0"/>
              <a:t>d</a:t>
            </a:r>
            <a:r>
              <a:rPr spc="-10" dirty="0"/>
              <a:t>a</a:t>
            </a:r>
            <a:r>
              <a:rPr spc="-110" dirty="0"/>
              <a:t>n</a:t>
            </a:r>
            <a:r>
              <a:rPr spc="-200" dirty="0"/>
              <a:t> </a:t>
            </a:r>
            <a:r>
              <a:rPr spc="-85" dirty="0"/>
              <a:t>i</a:t>
            </a:r>
            <a:r>
              <a:rPr spc="-105" dirty="0"/>
              <a:t>t</a:t>
            </a:r>
            <a:r>
              <a:rPr spc="-85" dirty="0"/>
              <a:t>i</a:t>
            </a:r>
            <a:r>
              <a:rPr spc="-60" dirty="0"/>
              <a:t>b</a:t>
            </a:r>
            <a:r>
              <a:rPr spc="-10" dirty="0"/>
              <a:t>a</a:t>
            </a:r>
            <a:r>
              <a:rPr spc="-150" dirty="0"/>
              <a:t>r</a:t>
            </a:r>
            <a:r>
              <a:rPr spc="-120" dirty="0"/>
              <a:t>e</a:t>
            </a:r>
            <a:r>
              <a:rPr spc="-110" dirty="0"/>
              <a:t>n</a:t>
            </a:r>
            <a:r>
              <a:rPr spc="-200" dirty="0"/>
              <a:t> </a:t>
            </a:r>
            <a:r>
              <a:rPr spc="-50" dirty="0"/>
              <a:t>g</a:t>
            </a:r>
            <a:r>
              <a:rPr spc="-85" dirty="0"/>
              <a:t>i</a:t>
            </a:r>
            <a:r>
              <a:rPr spc="-150" dirty="0"/>
              <a:t>r</a:t>
            </a:r>
            <a:r>
              <a:rPr spc="-85" dirty="0"/>
              <a:t>i</a:t>
            </a:r>
            <a:r>
              <a:rPr spc="-60" dirty="0"/>
              <a:t>ş</a:t>
            </a:r>
            <a:r>
              <a:rPr spc="-85" dirty="0"/>
              <a:t>l</a:t>
            </a:r>
            <a:r>
              <a:rPr spc="-120" dirty="0"/>
              <a:t>e</a:t>
            </a:r>
            <a:r>
              <a:rPr spc="-145" dirty="0"/>
              <a:t>r</a:t>
            </a:r>
            <a:r>
              <a:rPr spc="-200" dirty="0"/>
              <a:t> </a:t>
            </a:r>
            <a:r>
              <a:rPr spc="-175" dirty="0"/>
              <a:t>k</a:t>
            </a:r>
            <a:r>
              <a:rPr spc="-10" dirty="0"/>
              <a:t>a</a:t>
            </a:r>
            <a:r>
              <a:rPr spc="-60" dirty="0"/>
              <a:t>p</a:t>
            </a:r>
            <a:r>
              <a:rPr spc="-10" dirty="0"/>
              <a:t>a</a:t>
            </a:r>
            <a:r>
              <a:rPr spc="-105" dirty="0"/>
              <a:t>t</a:t>
            </a:r>
            <a:r>
              <a:rPr spc="-85" dirty="0"/>
              <a:t>ıl</a:t>
            </a:r>
            <a:r>
              <a:rPr spc="-215" dirty="0"/>
              <a:t>m</a:t>
            </a:r>
            <a:r>
              <a:rPr spc="-10" dirty="0"/>
              <a:t>a</a:t>
            </a:r>
            <a:r>
              <a:rPr spc="-175" dirty="0"/>
              <a:t>k</a:t>
            </a:r>
            <a:r>
              <a:rPr spc="-105" dirty="0"/>
              <a:t>t</a:t>
            </a:r>
            <a:r>
              <a:rPr spc="-10" dirty="0"/>
              <a:t>a</a:t>
            </a:r>
            <a:r>
              <a:rPr spc="-60" dirty="0"/>
              <a:t>d</a:t>
            </a:r>
            <a:r>
              <a:rPr spc="-85" dirty="0"/>
              <a:t>ı</a:t>
            </a:r>
            <a:r>
              <a:rPr spc="-150" dirty="0"/>
              <a:t>r</a:t>
            </a:r>
            <a:r>
              <a:rPr spc="-295" dirty="0"/>
              <a:t>.</a:t>
            </a:r>
          </a:p>
          <a:p>
            <a:pPr marL="6193790">
              <a:lnSpc>
                <a:spcPct val="100000"/>
              </a:lnSpc>
              <a:spcBef>
                <a:spcPts val="30"/>
              </a:spcBef>
            </a:pPr>
            <a:endParaRPr sz="3900"/>
          </a:p>
          <a:p>
            <a:pPr marL="6206490" marR="205104">
              <a:lnSpc>
                <a:spcPct val="116500"/>
              </a:lnSpc>
            </a:pPr>
            <a:r>
              <a:rPr spc="-80" dirty="0"/>
              <a:t>Sınava</a:t>
            </a:r>
            <a:r>
              <a:rPr spc="-190" dirty="0"/>
              <a:t> </a:t>
            </a:r>
            <a:r>
              <a:rPr spc="-80" dirty="0"/>
              <a:t>katılan</a:t>
            </a:r>
            <a:r>
              <a:rPr spc="-185" dirty="0"/>
              <a:t> </a:t>
            </a:r>
            <a:r>
              <a:rPr spc="-65" dirty="0"/>
              <a:t>adaylar</a:t>
            </a:r>
            <a:r>
              <a:rPr spc="-190" dirty="0"/>
              <a:t> </a:t>
            </a:r>
            <a:r>
              <a:rPr spc="-95" dirty="0"/>
              <a:t>‘’Sınav</a:t>
            </a:r>
            <a:r>
              <a:rPr spc="-185" dirty="0"/>
              <a:t> </a:t>
            </a:r>
            <a:r>
              <a:rPr spc="-95" dirty="0"/>
              <a:t>Giriş</a:t>
            </a:r>
            <a:r>
              <a:rPr spc="-190" dirty="0"/>
              <a:t> </a:t>
            </a:r>
            <a:r>
              <a:rPr spc="-80" dirty="0"/>
              <a:t>Belgesi’’</a:t>
            </a:r>
            <a:r>
              <a:rPr spc="-185" dirty="0"/>
              <a:t> </a:t>
            </a:r>
            <a:r>
              <a:rPr spc="-130" dirty="0"/>
              <a:t>ve</a:t>
            </a:r>
            <a:r>
              <a:rPr spc="-190" dirty="0"/>
              <a:t> </a:t>
            </a:r>
            <a:r>
              <a:rPr spc="-75" dirty="0"/>
              <a:t>‘’Fotoğraflı</a:t>
            </a:r>
            <a:r>
              <a:rPr spc="-185" dirty="0"/>
              <a:t> </a:t>
            </a:r>
            <a:r>
              <a:rPr spc="-130" dirty="0"/>
              <a:t>Kimlik</a:t>
            </a:r>
            <a:r>
              <a:rPr spc="-190" dirty="0"/>
              <a:t> </a:t>
            </a:r>
            <a:r>
              <a:rPr spc="-80" dirty="0"/>
              <a:t>Belgesi’’</a:t>
            </a:r>
            <a:r>
              <a:rPr spc="-185" dirty="0"/>
              <a:t> </a:t>
            </a:r>
            <a:r>
              <a:rPr spc="-95" dirty="0"/>
              <a:t>ile </a:t>
            </a:r>
            <a:r>
              <a:rPr spc="-760" dirty="0"/>
              <a:t> </a:t>
            </a:r>
            <a:r>
              <a:rPr spc="-70" dirty="0"/>
              <a:t>sınava</a:t>
            </a:r>
            <a:r>
              <a:rPr spc="-200" dirty="0"/>
              <a:t> </a:t>
            </a:r>
            <a:r>
              <a:rPr spc="-85" dirty="0"/>
              <a:t>giriş</a:t>
            </a:r>
            <a:r>
              <a:rPr spc="-200" dirty="0"/>
              <a:t> </a:t>
            </a:r>
            <a:r>
              <a:rPr spc="-105" dirty="0"/>
              <a:t>yapabileceklerdir.</a:t>
            </a:r>
          </a:p>
          <a:p>
            <a:pPr marL="6193790">
              <a:lnSpc>
                <a:spcPct val="100000"/>
              </a:lnSpc>
              <a:spcBef>
                <a:spcPts val="10"/>
              </a:spcBef>
            </a:pPr>
            <a:endParaRPr sz="3400"/>
          </a:p>
          <a:p>
            <a:pPr marL="6206490" marR="440690">
              <a:lnSpc>
                <a:spcPct val="116500"/>
              </a:lnSpc>
            </a:pPr>
            <a:r>
              <a:rPr spc="-90" dirty="0"/>
              <a:t>Başvurular</a:t>
            </a:r>
            <a:r>
              <a:rPr spc="-190" dirty="0"/>
              <a:t> </a:t>
            </a:r>
            <a:r>
              <a:rPr spc="-75" dirty="0"/>
              <a:t>Şubat-Mart</a:t>
            </a:r>
            <a:r>
              <a:rPr spc="-185" dirty="0"/>
              <a:t> </a:t>
            </a:r>
            <a:r>
              <a:rPr spc="-80" dirty="0"/>
              <a:t>ayları</a:t>
            </a:r>
            <a:r>
              <a:rPr spc="-185" dirty="0"/>
              <a:t> </a:t>
            </a:r>
            <a:r>
              <a:rPr spc="-95" dirty="0"/>
              <a:t>içerisinde</a:t>
            </a:r>
            <a:r>
              <a:rPr spc="-190" dirty="0"/>
              <a:t> </a:t>
            </a:r>
            <a:r>
              <a:rPr spc="-75" dirty="0"/>
              <a:t>ÖSYM'nin</a:t>
            </a:r>
            <a:r>
              <a:rPr spc="-185" dirty="0"/>
              <a:t> </a:t>
            </a:r>
            <a:r>
              <a:rPr spc="-114" dirty="0"/>
              <a:t>internet</a:t>
            </a:r>
            <a:r>
              <a:rPr spc="-185" dirty="0"/>
              <a:t> </a:t>
            </a:r>
            <a:r>
              <a:rPr spc="-85" dirty="0"/>
              <a:t>sitesi</a:t>
            </a:r>
            <a:r>
              <a:rPr spc="-190" dirty="0"/>
              <a:t> </a:t>
            </a:r>
            <a:r>
              <a:rPr spc="-100" dirty="0"/>
              <a:t>üzerinden </a:t>
            </a:r>
            <a:r>
              <a:rPr spc="-755" dirty="0"/>
              <a:t> </a:t>
            </a:r>
            <a:r>
              <a:rPr spc="-95" dirty="0"/>
              <a:t>yapılacaktır.</a:t>
            </a:r>
          </a:p>
          <a:p>
            <a:pPr marL="6193790">
              <a:lnSpc>
                <a:spcPct val="100000"/>
              </a:lnSpc>
              <a:spcBef>
                <a:spcPts val="40"/>
              </a:spcBef>
            </a:pPr>
            <a:endParaRPr sz="3400"/>
          </a:p>
          <a:p>
            <a:pPr marL="6206490" marR="49530">
              <a:lnSpc>
                <a:spcPct val="116500"/>
              </a:lnSpc>
            </a:pPr>
            <a:r>
              <a:rPr spc="-155" dirty="0"/>
              <a:t>12.</a:t>
            </a:r>
            <a:r>
              <a:rPr spc="-195" dirty="0"/>
              <a:t> </a:t>
            </a:r>
            <a:r>
              <a:rPr spc="-75" dirty="0"/>
              <a:t>sınıf</a:t>
            </a:r>
            <a:r>
              <a:rPr spc="-195" dirty="0"/>
              <a:t> </a:t>
            </a:r>
            <a:r>
              <a:rPr spc="-100" dirty="0"/>
              <a:t>öğrencileri</a:t>
            </a:r>
            <a:r>
              <a:rPr spc="-195" dirty="0"/>
              <a:t> </a:t>
            </a:r>
            <a:r>
              <a:rPr spc="-90" dirty="0"/>
              <a:t>başvurularını</a:t>
            </a:r>
            <a:r>
              <a:rPr spc="-195" dirty="0"/>
              <a:t> </a:t>
            </a:r>
            <a:r>
              <a:rPr spc="-120" dirty="0"/>
              <a:t>okul</a:t>
            </a:r>
            <a:r>
              <a:rPr spc="-195" dirty="0"/>
              <a:t> </a:t>
            </a:r>
            <a:r>
              <a:rPr spc="-120" dirty="0"/>
              <a:t>yönetimi</a:t>
            </a:r>
            <a:r>
              <a:rPr spc="-195" dirty="0"/>
              <a:t> </a:t>
            </a:r>
            <a:r>
              <a:rPr spc="-100" dirty="0"/>
              <a:t>veya</a:t>
            </a:r>
            <a:r>
              <a:rPr spc="-195" dirty="0"/>
              <a:t> </a:t>
            </a:r>
            <a:r>
              <a:rPr spc="-114" dirty="0"/>
              <a:t>rehberlik</a:t>
            </a:r>
            <a:r>
              <a:rPr spc="-190" dirty="0"/>
              <a:t> </a:t>
            </a:r>
            <a:r>
              <a:rPr spc="-100" dirty="0"/>
              <a:t>servisi</a:t>
            </a:r>
            <a:r>
              <a:rPr spc="-195" dirty="0"/>
              <a:t> </a:t>
            </a:r>
            <a:r>
              <a:rPr spc="-80" dirty="0"/>
              <a:t>kanalı</a:t>
            </a:r>
            <a:r>
              <a:rPr spc="-195" dirty="0"/>
              <a:t> </a:t>
            </a:r>
            <a:r>
              <a:rPr spc="-95" dirty="0"/>
              <a:t>ile </a:t>
            </a:r>
            <a:r>
              <a:rPr spc="-760" dirty="0"/>
              <a:t> </a:t>
            </a:r>
            <a:r>
              <a:rPr spc="-90" dirty="0"/>
              <a:t>yapacaklardır. </a:t>
            </a:r>
            <a:r>
              <a:rPr spc="-75" dirty="0"/>
              <a:t>Mezun </a:t>
            </a:r>
            <a:r>
              <a:rPr spc="-100" dirty="0"/>
              <a:t>öğrenciler </a:t>
            </a:r>
            <a:r>
              <a:rPr spc="-85" dirty="0"/>
              <a:t>ise </a:t>
            </a:r>
            <a:r>
              <a:rPr spc="-50" dirty="0"/>
              <a:t>ÖSYM </a:t>
            </a:r>
            <a:r>
              <a:rPr spc="-100" dirty="0"/>
              <a:t>şifreleri </a:t>
            </a:r>
            <a:r>
              <a:rPr spc="-130" dirty="0"/>
              <a:t>ve </a:t>
            </a:r>
            <a:r>
              <a:rPr spc="-165" dirty="0"/>
              <a:t>T.C. </a:t>
            </a:r>
            <a:r>
              <a:rPr spc="-135" dirty="0"/>
              <a:t>kimlik </a:t>
            </a:r>
            <a:r>
              <a:rPr spc="-95" dirty="0"/>
              <a:t>numaraları </a:t>
            </a:r>
            <a:r>
              <a:rPr spc="-90" dirty="0"/>
              <a:t> </a:t>
            </a:r>
            <a:r>
              <a:rPr spc="-85" dirty="0"/>
              <a:t>il</a:t>
            </a:r>
            <a:r>
              <a:rPr spc="-114" dirty="0"/>
              <a:t>e</a:t>
            </a:r>
            <a:r>
              <a:rPr spc="-200" dirty="0"/>
              <a:t> </a:t>
            </a:r>
            <a:r>
              <a:rPr spc="-175" dirty="0"/>
              <a:t>k</a:t>
            </a:r>
            <a:r>
              <a:rPr spc="-120" dirty="0"/>
              <a:t>e</a:t>
            </a:r>
            <a:r>
              <a:rPr spc="-114" dirty="0"/>
              <a:t>n</a:t>
            </a:r>
            <a:r>
              <a:rPr spc="-60" dirty="0"/>
              <a:t>d</a:t>
            </a:r>
            <a:r>
              <a:rPr spc="-85" dirty="0"/>
              <a:t>il</a:t>
            </a:r>
            <a:r>
              <a:rPr spc="-120" dirty="0"/>
              <a:t>e</a:t>
            </a:r>
            <a:r>
              <a:rPr spc="-150" dirty="0"/>
              <a:t>r</a:t>
            </a:r>
            <a:r>
              <a:rPr spc="-85" dirty="0"/>
              <a:t>i</a:t>
            </a:r>
            <a:r>
              <a:rPr spc="-200" dirty="0"/>
              <a:t> </a:t>
            </a:r>
            <a:r>
              <a:rPr spc="-140" dirty="0"/>
              <a:t>v</a:t>
            </a:r>
            <a:r>
              <a:rPr spc="-120" dirty="0"/>
              <a:t>e</a:t>
            </a:r>
            <a:r>
              <a:rPr spc="-140" dirty="0"/>
              <a:t>y</a:t>
            </a:r>
            <a:r>
              <a:rPr spc="-5" dirty="0"/>
              <a:t>a</a:t>
            </a:r>
            <a:r>
              <a:rPr spc="-200" dirty="0"/>
              <a:t> </a:t>
            </a:r>
            <a:r>
              <a:rPr spc="-40" dirty="0"/>
              <a:t>Ö</a:t>
            </a:r>
            <a:r>
              <a:rPr spc="-140" dirty="0"/>
              <a:t>S</a:t>
            </a:r>
            <a:r>
              <a:rPr spc="-25" dirty="0"/>
              <a:t>Y</a:t>
            </a:r>
            <a:r>
              <a:rPr spc="10" dirty="0"/>
              <a:t>M</a:t>
            </a:r>
            <a:r>
              <a:rPr spc="-200" dirty="0"/>
              <a:t> </a:t>
            </a:r>
            <a:r>
              <a:rPr spc="-215" dirty="0"/>
              <a:t>m</a:t>
            </a:r>
            <a:r>
              <a:rPr spc="-120" dirty="0"/>
              <a:t>e</a:t>
            </a:r>
            <a:r>
              <a:rPr spc="-150" dirty="0"/>
              <a:t>r</a:t>
            </a:r>
            <a:r>
              <a:rPr spc="-175" dirty="0"/>
              <a:t>k</a:t>
            </a:r>
            <a:r>
              <a:rPr spc="-120" dirty="0"/>
              <a:t>e</a:t>
            </a:r>
            <a:r>
              <a:rPr spc="-25" dirty="0"/>
              <a:t>z</a:t>
            </a:r>
            <a:r>
              <a:rPr spc="-85" dirty="0"/>
              <a:t>l</a:t>
            </a:r>
            <a:r>
              <a:rPr spc="-120" dirty="0"/>
              <a:t>e</a:t>
            </a:r>
            <a:r>
              <a:rPr spc="-150" dirty="0"/>
              <a:t>r</a:t>
            </a:r>
            <a:r>
              <a:rPr spc="-85" dirty="0"/>
              <a:t>i</a:t>
            </a:r>
            <a:r>
              <a:rPr spc="-114" dirty="0"/>
              <a:t>n</a:t>
            </a:r>
            <a:r>
              <a:rPr spc="-60" dirty="0"/>
              <a:t>d</a:t>
            </a:r>
            <a:r>
              <a:rPr spc="-120" dirty="0"/>
              <a:t>e</a:t>
            </a:r>
            <a:r>
              <a:rPr spc="-110" dirty="0"/>
              <a:t>n</a:t>
            </a:r>
            <a:r>
              <a:rPr spc="-200" dirty="0"/>
              <a:t> </a:t>
            </a:r>
            <a:r>
              <a:rPr spc="-140" dirty="0"/>
              <a:t>y</a:t>
            </a:r>
            <a:r>
              <a:rPr spc="-10" dirty="0"/>
              <a:t>a</a:t>
            </a:r>
            <a:r>
              <a:rPr spc="-60" dirty="0"/>
              <a:t>p</a:t>
            </a:r>
            <a:r>
              <a:rPr spc="-10" dirty="0"/>
              <a:t>a</a:t>
            </a:r>
            <a:r>
              <a:rPr spc="-60" dirty="0"/>
              <a:t>b</a:t>
            </a:r>
            <a:r>
              <a:rPr spc="-85" dirty="0"/>
              <a:t>ili</a:t>
            </a:r>
            <a:r>
              <a:rPr spc="-150" dirty="0"/>
              <a:t>r</a:t>
            </a:r>
            <a:r>
              <a:rPr spc="-85" dirty="0"/>
              <a:t>l</a:t>
            </a:r>
            <a:r>
              <a:rPr spc="-120" dirty="0"/>
              <a:t>e</a:t>
            </a:r>
            <a:r>
              <a:rPr spc="-150" dirty="0"/>
              <a:t>r</a:t>
            </a:r>
            <a:r>
              <a:rPr spc="-295" dirty="0"/>
              <a:t>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6000" y="971694"/>
            <a:ext cx="60813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0" dirty="0">
                <a:solidFill>
                  <a:srgbClr val="0D2B4A"/>
                </a:solidFill>
                <a:latin typeface="Tahoma"/>
                <a:cs typeface="Tahoma"/>
              </a:rPr>
              <a:t>OTURUM</a:t>
            </a:r>
            <a:r>
              <a:rPr sz="5000" b="1" spc="-14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000" b="1" spc="-330" dirty="0">
                <a:solidFill>
                  <a:srgbClr val="0D2B4A"/>
                </a:solidFill>
                <a:latin typeface="Tahoma"/>
                <a:cs typeface="Tahoma"/>
              </a:rPr>
              <a:t>BİLGİLERİ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37753" y="922020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553" y="0"/>
                </a:lnTo>
              </a:path>
            </a:pathLst>
          </a:custGeom>
          <a:ln w="76199">
            <a:solidFill>
              <a:srgbClr val="F1F2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325" y="4337253"/>
            <a:ext cx="17164050" cy="847090"/>
            <a:chOff x="1076325" y="4337253"/>
            <a:chExt cx="17164050" cy="847090"/>
          </a:xfrm>
        </p:grpSpPr>
        <p:sp>
          <p:nvSpPr>
            <p:cNvPr id="3" name="object 3"/>
            <p:cNvSpPr/>
            <p:nvPr/>
          </p:nvSpPr>
          <p:spPr>
            <a:xfrm>
              <a:off x="1076325" y="4384878"/>
              <a:ext cx="17164050" cy="0"/>
            </a:xfrm>
            <a:custGeom>
              <a:avLst/>
              <a:gdLst/>
              <a:ahLst/>
              <a:cxnLst/>
              <a:rect l="l" t="t" r="r" b="b"/>
              <a:pathLst>
                <a:path w="17164050">
                  <a:moveTo>
                    <a:pt x="0" y="0"/>
                  </a:moveTo>
                  <a:lnTo>
                    <a:pt x="17164048" y="0"/>
                  </a:lnTo>
                </a:path>
              </a:pathLst>
            </a:custGeom>
            <a:ln w="95249">
              <a:solidFill>
                <a:srgbClr val="4E73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7412" y="4369523"/>
              <a:ext cx="12586335" cy="814705"/>
            </a:xfrm>
            <a:custGeom>
              <a:avLst/>
              <a:gdLst/>
              <a:ahLst/>
              <a:cxnLst/>
              <a:rect l="l" t="t" r="r" b="b"/>
              <a:pathLst>
                <a:path w="12586335" h="814704">
                  <a:moveTo>
                    <a:pt x="305879" y="632485"/>
                  </a:moveTo>
                  <a:lnTo>
                    <a:pt x="266776" y="599694"/>
                  </a:lnTo>
                  <a:lnTo>
                    <a:pt x="251548" y="594487"/>
                  </a:lnTo>
                  <a:lnTo>
                    <a:pt x="235737" y="597128"/>
                  </a:lnTo>
                  <a:lnTo>
                    <a:pt x="215036" y="607212"/>
                  </a:lnTo>
                  <a:lnTo>
                    <a:pt x="210223" y="609930"/>
                  </a:lnTo>
                  <a:lnTo>
                    <a:pt x="205003" y="611746"/>
                  </a:lnTo>
                  <a:lnTo>
                    <a:pt x="200964" y="613587"/>
                  </a:lnTo>
                  <a:lnTo>
                    <a:pt x="222084" y="553542"/>
                  </a:lnTo>
                  <a:lnTo>
                    <a:pt x="232295" y="523925"/>
                  </a:lnTo>
                  <a:lnTo>
                    <a:pt x="241947" y="494284"/>
                  </a:lnTo>
                  <a:lnTo>
                    <a:pt x="254165" y="443763"/>
                  </a:lnTo>
                  <a:lnTo>
                    <a:pt x="259359" y="393357"/>
                  </a:lnTo>
                  <a:lnTo>
                    <a:pt x="257721" y="343128"/>
                  </a:lnTo>
                  <a:lnTo>
                    <a:pt x="249402" y="293141"/>
                  </a:lnTo>
                  <a:lnTo>
                    <a:pt x="234569" y="243459"/>
                  </a:lnTo>
                  <a:lnTo>
                    <a:pt x="215061" y="196418"/>
                  </a:lnTo>
                  <a:lnTo>
                    <a:pt x="191554" y="151993"/>
                  </a:lnTo>
                  <a:lnTo>
                    <a:pt x="163880" y="110337"/>
                  </a:lnTo>
                  <a:lnTo>
                    <a:pt x="131889" y="71615"/>
                  </a:lnTo>
                  <a:lnTo>
                    <a:pt x="95440" y="36004"/>
                  </a:lnTo>
                  <a:lnTo>
                    <a:pt x="62623" y="14351"/>
                  </a:lnTo>
                  <a:lnTo>
                    <a:pt x="25717" y="1371"/>
                  </a:lnTo>
                  <a:lnTo>
                    <a:pt x="18732" y="0"/>
                  </a:lnTo>
                  <a:lnTo>
                    <a:pt x="11912" y="165"/>
                  </a:lnTo>
                  <a:lnTo>
                    <a:pt x="5562" y="3124"/>
                  </a:lnTo>
                  <a:lnTo>
                    <a:pt x="0" y="10147"/>
                  </a:lnTo>
                  <a:lnTo>
                    <a:pt x="38087" y="45427"/>
                  </a:lnTo>
                  <a:lnTo>
                    <a:pt x="71780" y="83604"/>
                  </a:lnTo>
                  <a:lnTo>
                    <a:pt x="100926" y="124726"/>
                  </a:lnTo>
                  <a:lnTo>
                    <a:pt x="125361" y="168859"/>
                  </a:lnTo>
                  <a:lnTo>
                    <a:pt x="144932" y="216065"/>
                  </a:lnTo>
                  <a:lnTo>
                    <a:pt x="159473" y="266407"/>
                  </a:lnTo>
                  <a:lnTo>
                    <a:pt x="165912" y="315518"/>
                  </a:lnTo>
                  <a:lnTo>
                    <a:pt x="166014" y="373367"/>
                  </a:lnTo>
                  <a:lnTo>
                    <a:pt x="160553" y="433806"/>
                  </a:lnTo>
                  <a:lnTo>
                    <a:pt x="150291" y="490715"/>
                  </a:lnTo>
                  <a:lnTo>
                    <a:pt x="136004" y="537959"/>
                  </a:lnTo>
                  <a:lnTo>
                    <a:pt x="118465" y="569404"/>
                  </a:lnTo>
                  <a:lnTo>
                    <a:pt x="114896" y="548411"/>
                  </a:lnTo>
                  <a:lnTo>
                    <a:pt x="113576" y="542086"/>
                  </a:lnTo>
                  <a:lnTo>
                    <a:pt x="100037" y="485902"/>
                  </a:lnTo>
                  <a:lnTo>
                    <a:pt x="73025" y="438124"/>
                  </a:lnTo>
                  <a:lnTo>
                    <a:pt x="28003" y="407352"/>
                  </a:lnTo>
                  <a:lnTo>
                    <a:pt x="12433" y="400050"/>
                  </a:lnTo>
                  <a:lnTo>
                    <a:pt x="5549" y="403466"/>
                  </a:lnTo>
                  <a:lnTo>
                    <a:pt x="10477" y="421195"/>
                  </a:lnTo>
                  <a:lnTo>
                    <a:pt x="15392" y="438327"/>
                  </a:lnTo>
                  <a:lnTo>
                    <a:pt x="19875" y="455155"/>
                  </a:lnTo>
                  <a:lnTo>
                    <a:pt x="23507" y="471957"/>
                  </a:lnTo>
                  <a:lnTo>
                    <a:pt x="31546" y="526249"/>
                  </a:lnTo>
                  <a:lnTo>
                    <a:pt x="36258" y="580796"/>
                  </a:lnTo>
                  <a:lnTo>
                    <a:pt x="37909" y="635558"/>
                  </a:lnTo>
                  <a:lnTo>
                    <a:pt x="36588" y="698449"/>
                  </a:lnTo>
                  <a:lnTo>
                    <a:pt x="36982" y="706666"/>
                  </a:lnTo>
                  <a:lnTo>
                    <a:pt x="67564" y="746366"/>
                  </a:lnTo>
                  <a:lnTo>
                    <a:pt x="107886" y="767321"/>
                  </a:lnTo>
                  <a:lnTo>
                    <a:pt x="116268" y="767448"/>
                  </a:lnTo>
                  <a:lnTo>
                    <a:pt x="124764" y="764984"/>
                  </a:lnTo>
                  <a:lnTo>
                    <a:pt x="133718" y="759485"/>
                  </a:lnTo>
                  <a:lnTo>
                    <a:pt x="172313" y="730262"/>
                  </a:lnTo>
                  <a:lnTo>
                    <a:pt x="211353" y="701649"/>
                  </a:lnTo>
                  <a:lnTo>
                    <a:pt x="294640" y="641413"/>
                  </a:lnTo>
                  <a:lnTo>
                    <a:pt x="299275" y="637603"/>
                  </a:lnTo>
                  <a:lnTo>
                    <a:pt x="305879" y="632485"/>
                  </a:lnTo>
                  <a:close/>
                </a:path>
                <a:path w="12586335" h="814704">
                  <a:moveTo>
                    <a:pt x="5853455" y="679500"/>
                  </a:moveTo>
                  <a:lnTo>
                    <a:pt x="5814352" y="646722"/>
                  </a:lnTo>
                  <a:lnTo>
                    <a:pt x="5799125" y="641502"/>
                  </a:lnTo>
                  <a:lnTo>
                    <a:pt x="5783326" y="644156"/>
                  </a:lnTo>
                  <a:lnTo>
                    <a:pt x="5762612" y="654240"/>
                  </a:lnTo>
                  <a:lnTo>
                    <a:pt x="5757799" y="656945"/>
                  </a:lnTo>
                  <a:lnTo>
                    <a:pt x="5752592" y="658774"/>
                  </a:lnTo>
                  <a:lnTo>
                    <a:pt x="5748540" y="660603"/>
                  </a:lnTo>
                  <a:lnTo>
                    <a:pt x="5769661" y="600570"/>
                  </a:lnTo>
                  <a:lnTo>
                    <a:pt x="5779871" y="570941"/>
                  </a:lnTo>
                  <a:lnTo>
                    <a:pt x="5789536" y="541299"/>
                  </a:lnTo>
                  <a:lnTo>
                    <a:pt x="5801741" y="490778"/>
                  </a:lnTo>
                  <a:lnTo>
                    <a:pt x="5806948" y="440372"/>
                  </a:lnTo>
                  <a:lnTo>
                    <a:pt x="5805297" y="390144"/>
                  </a:lnTo>
                  <a:lnTo>
                    <a:pt x="5796978" y="340156"/>
                  </a:lnTo>
                  <a:lnTo>
                    <a:pt x="5782157" y="290474"/>
                  </a:lnTo>
                  <a:lnTo>
                    <a:pt x="5762637" y="243433"/>
                  </a:lnTo>
                  <a:lnTo>
                    <a:pt x="5739130" y="199009"/>
                  </a:lnTo>
                  <a:lnTo>
                    <a:pt x="5711456" y="157353"/>
                  </a:lnTo>
                  <a:lnTo>
                    <a:pt x="5679478" y="118643"/>
                  </a:lnTo>
                  <a:lnTo>
                    <a:pt x="5643016" y="83019"/>
                  </a:lnTo>
                  <a:lnTo>
                    <a:pt x="5610199" y="61366"/>
                  </a:lnTo>
                  <a:lnTo>
                    <a:pt x="5573293" y="48399"/>
                  </a:lnTo>
                  <a:lnTo>
                    <a:pt x="5566308" y="47028"/>
                  </a:lnTo>
                  <a:lnTo>
                    <a:pt x="5559488" y="47180"/>
                  </a:lnTo>
                  <a:lnTo>
                    <a:pt x="5553138" y="50139"/>
                  </a:lnTo>
                  <a:lnTo>
                    <a:pt x="5547576" y="57162"/>
                  </a:lnTo>
                  <a:lnTo>
                    <a:pt x="5585663" y="92456"/>
                  </a:lnTo>
                  <a:lnTo>
                    <a:pt x="5619356" y="130632"/>
                  </a:lnTo>
                  <a:lnTo>
                    <a:pt x="5648503" y="171742"/>
                  </a:lnTo>
                  <a:lnTo>
                    <a:pt x="5672937" y="215874"/>
                  </a:lnTo>
                  <a:lnTo>
                    <a:pt x="5692508" y="263080"/>
                  </a:lnTo>
                  <a:lnTo>
                    <a:pt x="5707050" y="313423"/>
                  </a:lnTo>
                  <a:lnTo>
                    <a:pt x="5713488" y="362534"/>
                  </a:lnTo>
                  <a:lnTo>
                    <a:pt x="5713590" y="420382"/>
                  </a:lnTo>
                  <a:lnTo>
                    <a:pt x="5708129" y="480822"/>
                  </a:lnTo>
                  <a:lnTo>
                    <a:pt x="5697880" y="537730"/>
                  </a:lnTo>
                  <a:lnTo>
                    <a:pt x="5683593" y="584974"/>
                  </a:lnTo>
                  <a:lnTo>
                    <a:pt x="5666041" y="616419"/>
                  </a:lnTo>
                  <a:lnTo>
                    <a:pt x="5662473" y="595426"/>
                  </a:lnTo>
                  <a:lnTo>
                    <a:pt x="5661152" y="589102"/>
                  </a:lnTo>
                  <a:lnTo>
                    <a:pt x="5647614" y="532930"/>
                  </a:lnTo>
                  <a:lnTo>
                    <a:pt x="5620601" y="485152"/>
                  </a:lnTo>
                  <a:lnTo>
                    <a:pt x="5575579" y="454367"/>
                  </a:lnTo>
                  <a:lnTo>
                    <a:pt x="5560022" y="447078"/>
                  </a:lnTo>
                  <a:lnTo>
                    <a:pt x="5553126" y="450494"/>
                  </a:lnTo>
                  <a:lnTo>
                    <a:pt x="5558066" y="468210"/>
                  </a:lnTo>
                  <a:lnTo>
                    <a:pt x="5562968" y="485343"/>
                  </a:lnTo>
                  <a:lnTo>
                    <a:pt x="5567451" y="502183"/>
                  </a:lnTo>
                  <a:lnTo>
                    <a:pt x="5571083" y="518985"/>
                  </a:lnTo>
                  <a:lnTo>
                    <a:pt x="5579122" y="573278"/>
                  </a:lnTo>
                  <a:lnTo>
                    <a:pt x="5583834" y="627824"/>
                  </a:lnTo>
                  <a:lnTo>
                    <a:pt x="5585485" y="682574"/>
                  </a:lnTo>
                  <a:lnTo>
                    <a:pt x="5584164" y="745464"/>
                  </a:lnTo>
                  <a:lnTo>
                    <a:pt x="5584558" y="753694"/>
                  </a:lnTo>
                  <a:lnTo>
                    <a:pt x="5615140" y="793381"/>
                  </a:lnTo>
                  <a:lnTo>
                    <a:pt x="5655462" y="814336"/>
                  </a:lnTo>
                  <a:lnTo>
                    <a:pt x="5663844" y="814463"/>
                  </a:lnTo>
                  <a:lnTo>
                    <a:pt x="5672340" y="811999"/>
                  </a:lnTo>
                  <a:lnTo>
                    <a:pt x="5681294" y="806500"/>
                  </a:lnTo>
                  <a:lnTo>
                    <a:pt x="5719902" y="777290"/>
                  </a:lnTo>
                  <a:lnTo>
                    <a:pt x="5758929" y="748665"/>
                  </a:lnTo>
                  <a:lnTo>
                    <a:pt x="5842216" y="688428"/>
                  </a:lnTo>
                  <a:lnTo>
                    <a:pt x="5846864" y="684618"/>
                  </a:lnTo>
                  <a:lnTo>
                    <a:pt x="5853455" y="679500"/>
                  </a:lnTo>
                  <a:close/>
                </a:path>
                <a:path w="12586335" h="814704">
                  <a:moveTo>
                    <a:pt x="12586005" y="679500"/>
                  </a:moveTo>
                  <a:lnTo>
                    <a:pt x="12546902" y="646722"/>
                  </a:lnTo>
                  <a:lnTo>
                    <a:pt x="12531674" y="641502"/>
                  </a:lnTo>
                  <a:lnTo>
                    <a:pt x="12515875" y="644156"/>
                  </a:lnTo>
                  <a:lnTo>
                    <a:pt x="12495162" y="654240"/>
                  </a:lnTo>
                  <a:lnTo>
                    <a:pt x="12490348" y="656945"/>
                  </a:lnTo>
                  <a:lnTo>
                    <a:pt x="12485141" y="658774"/>
                  </a:lnTo>
                  <a:lnTo>
                    <a:pt x="12481103" y="660603"/>
                  </a:lnTo>
                  <a:lnTo>
                    <a:pt x="12502223" y="600570"/>
                  </a:lnTo>
                  <a:lnTo>
                    <a:pt x="12512434" y="570941"/>
                  </a:lnTo>
                  <a:lnTo>
                    <a:pt x="12522086" y="541299"/>
                  </a:lnTo>
                  <a:lnTo>
                    <a:pt x="12534303" y="490778"/>
                  </a:lnTo>
                  <a:lnTo>
                    <a:pt x="12539497" y="440372"/>
                  </a:lnTo>
                  <a:lnTo>
                    <a:pt x="12537846" y="390144"/>
                  </a:lnTo>
                  <a:lnTo>
                    <a:pt x="12529528" y="340156"/>
                  </a:lnTo>
                  <a:lnTo>
                    <a:pt x="12514707" y="290474"/>
                  </a:lnTo>
                  <a:lnTo>
                    <a:pt x="12495200" y="243433"/>
                  </a:lnTo>
                  <a:lnTo>
                    <a:pt x="12471679" y="199009"/>
                  </a:lnTo>
                  <a:lnTo>
                    <a:pt x="12444019" y="157353"/>
                  </a:lnTo>
                  <a:lnTo>
                    <a:pt x="12412028" y="118643"/>
                  </a:lnTo>
                  <a:lnTo>
                    <a:pt x="12375566" y="83019"/>
                  </a:lnTo>
                  <a:lnTo>
                    <a:pt x="12342762" y="61366"/>
                  </a:lnTo>
                  <a:lnTo>
                    <a:pt x="12305856" y="48399"/>
                  </a:lnTo>
                  <a:lnTo>
                    <a:pt x="12298858" y="47028"/>
                  </a:lnTo>
                  <a:lnTo>
                    <a:pt x="12292038" y="47180"/>
                  </a:lnTo>
                  <a:lnTo>
                    <a:pt x="12285701" y="50139"/>
                  </a:lnTo>
                  <a:lnTo>
                    <a:pt x="12280138" y="57162"/>
                  </a:lnTo>
                  <a:lnTo>
                    <a:pt x="12318225" y="92456"/>
                  </a:lnTo>
                  <a:lnTo>
                    <a:pt x="12351918" y="130632"/>
                  </a:lnTo>
                  <a:lnTo>
                    <a:pt x="12381052" y="171742"/>
                  </a:lnTo>
                  <a:lnTo>
                    <a:pt x="12405500" y="215874"/>
                  </a:lnTo>
                  <a:lnTo>
                    <a:pt x="12425058" y="263080"/>
                  </a:lnTo>
                  <a:lnTo>
                    <a:pt x="12439612" y="313423"/>
                  </a:lnTo>
                  <a:lnTo>
                    <a:pt x="12446051" y="362534"/>
                  </a:lnTo>
                  <a:lnTo>
                    <a:pt x="12446152" y="420382"/>
                  </a:lnTo>
                  <a:lnTo>
                    <a:pt x="12440691" y="480822"/>
                  </a:lnTo>
                  <a:lnTo>
                    <a:pt x="12430430" y="537730"/>
                  </a:lnTo>
                  <a:lnTo>
                    <a:pt x="12416142" y="584974"/>
                  </a:lnTo>
                  <a:lnTo>
                    <a:pt x="12398591" y="616419"/>
                  </a:lnTo>
                  <a:lnTo>
                    <a:pt x="12395035" y="595426"/>
                  </a:lnTo>
                  <a:lnTo>
                    <a:pt x="12393714" y="589102"/>
                  </a:lnTo>
                  <a:lnTo>
                    <a:pt x="12380176" y="532930"/>
                  </a:lnTo>
                  <a:lnTo>
                    <a:pt x="12353163" y="485152"/>
                  </a:lnTo>
                  <a:lnTo>
                    <a:pt x="12308129" y="454367"/>
                  </a:lnTo>
                  <a:lnTo>
                    <a:pt x="12292571" y="447078"/>
                  </a:lnTo>
                  <a:lnTo>
                    <a:pt x="12285688" y="450494"/>
                  </a:lnTo>
                  <a:lnTo>
                    <a:pt x="12290616" y="468210"/>
                  </a:lnTo>
                  <a:lnTo>
                    <a:pt x="12295530" y="485343"/>
                  </a:lnTo>
                  <a:lnTo>
                    <a:pt x="12300014" y="502183"/>
                  </a:lnTo>
                  <a:lnTo>
                    <a:pt x="12303646" y="518985"/>
                  </a:lnTo>
                  <a:lnTo>
                    <a:pt x="12311685" y="573278"/>
                  </a:lnTo>
                  <a:lnTo>
                    <a:pt x="12316397" y="627824"/>
                  </a:lnTo>
                  <a:lnTo>
                    <a:pt x="12318048" y="682574"/>
                  </a:lnTo>
                  <a:lnTo>
                    <a:pt x="12316727" y="745464"/>
                  </a:lnTo>
                  <a:lnTo>
                    <a:pt x="12317120" y="753694"/>
                  </a:lnTo>
                  <a:lnTo>
                    <a:pt x="12347689" y="793381"/>
                  </a:lnTo>
                  <a:lnTo>
                    <a:pt x="12388012" y="814336"/>
                  </a:lnTo>
                  <a:lnTo>
                    <a:pt x="12396394" y="814463"/>
                  </a:lnTo>
                  <a:lnTo>
                    <a:pt x="12404890" y="811999"/>
                  </a:lnTo>
                  <a:lnTo>
                    <a:pt x="12413856" y="806500"/>
                  </a:lnTo>
                  <a:lnTo>
                    <a:pt x="12452452" y="777290"/>
                  </a:lnTo>
                  <a:lnTo>
                    <a:pt x="12491479" y="748665"/>
                  </a:lnTo>
                  <a:lnTo>
                    <a:pt x="12574765" y="688428"/>
                  </a:lnTo>
                  <a:lnTo>
                    <a:pt x="12579414" y="684618"/>
                  </a:lnTo>
                  <a:lnTo>
                    <a:pt x="12586005" y="679500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28864" y="543969"/>
            <a:ext cx="981075" cy="1590040"/>
            <a:chOff x="1028864" y="543969"/>
            <a:chExt cx="981075" cy="15900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075" y="1513348"/>
              <a:ext cx="98794" cy="6205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864" y="1123627"/>
              <a:ext cx="980805" cy="6762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060" y="1255673"/>
              <a:ext cx="455821" cy="3141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6988" y="797251"/>
              <a:ext cx="404477" cy="652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6127" y="557743"/>
              <a:ext cx="766219" cy="550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6127" y="543969"/>
              <a:ext cx="766219" cy="4965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12044" y="752303"/>
            <a:ext cx="1146048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395" dirty="0">
                <a:solidFill>
                  <a:srgbClr val="4E7386"/>
                </a:solidFill>
                <a:latin typeface="Trebuchet MS"/>
                <a:cs typeface="Trebuchet MS"/>
              </a:rPr>
              <a:t>TEMEL</a:t>
            </a:r>
            <a:r>
              <a:rPr sz="8500" spc="-560" dirty="0">
                <a:solidFill>
                  <a:srgbClr val="4E7386"/>
                </a:solidFill>
                <a:latin typeface="Trebuchet MS"/>
                <a:cs typeface="Trebuchet MS"/>
              </a:rPr>
              <a:t> </a:t>
            </a:r>
            <a:r>
              <a:rPr sz="8500" spc="245" dirty="0">
                <a:solidFill>
                  <a:srgbClr val="4E7386"/>
                </a:solidFill>
                <a:latin typeface="Trebuchet MS"/>
                <a:cs typeface="Trebuchet MS"/>
              </a:rPr>
              <a:t>YETERLİK</a:t>
            </a:r>
            <a:r>
              <a:rPr sz="8500" spc="-555" dirty="0">
                <a:solidFill>
                  <a:srgbClr val="4E7386"/>
                </a:solidFill>
                <a:latin typeface="Trebuchet MS"/>
                <a:cs typeface="Trebuchet MS"/>
              </a:rPr>
              <a:t> </a:t>
            </a:r>
            <a:r>
              <a:rPr sz="8500" spc="254" dirty="0">
                <a:solidFill>
                  <a:srgbClr val="4E7386"/>
                </a:solidFill>
                <a:latin typeface="Trebuchet MS"/>
                <a:cs typeface="Trebuchet MS"/>
              </a:rPr>
              <a:t>TESTİ</a:t>
            </a:r>
            <a:endParaRPr sz="8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5342120"/>
            <a:ext cx="34861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40" dirty="0">
                <a:solidFill>
                  <a:srgbClr val="243761"/>
                </a:solidFill>
                <a:latin typeface="Arial"/>
                <a:cs typeface="Arial"/>
              </a:rPr>
              <a:t>ÖN </a:t>
            </a:r>
            <a:r>
              <a:rPr sz="3200" b="1" spc="-40" dirty="0">
                <a:solidFill>
                  <a:srgbClr val="243761"/>
                </a:solidFill>
                <a:latin typeface="Arial"/>
                <a:cs typeface="Arial"/>
              </a:rPr>
              <a:t>LİSANS </a:t>
            </a:r>
            <a:r>
              <a:rPr sz="3200" b="1" spc="-35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60" dirty="0">
                <a:solidFill>
                  <a:srgbClr val="243761"/>
                </a:solidFill>
                <a:latin typeface="Arial"/>
                <a:cs typeface="Arial"/>
              </a:rPr>
              <a:t>BÖLÜMLERİNİ </a:t>
            </a:r>
            <a:r>
              <a:rPr sz="3200" b="1" spc="-55" dirty="0">
                <a:solidFill>
                  <a:srgbClr val="243761"/>
                </a:solidFill>
                <a:latin typeface="Arial"/>
                <a:cs typeface="Arial"/>
              </a:rPr>
              <a:t> TERCİH</a:t>
            </a:r>
            <a:r>
              <a:rPr sz="3200" b="1" spc="-95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243761"/>
                </a:solidFill>
                <a:latin typeface="Arial"/>
                <a:cs typeface="Arial"/>
              </a:rPr>
              <a:t>EDERKEN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1808" y="5342120"/>
            <a:ext cx="390969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114" dirty="0">
                <a:solidFill>
                  <a:srgbClr val="243761"/>
                </a:solidFill>
                <a:latin typeface="Arial"/>
                <a:cs typeface="Arial"/>
              </a:rPr>
              <a:t>ÖZEL</a:t>
            </a:r>
            <a:r>
              <a:rPr sz="3200" b="1" spc="-35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243761"/>
                </a:solidFill>
                <a:latin typeface="Arial"/>
                <a:cs typeface="Arial"/>
              </a:rPr>
              <a:t>YETENEK </a:t>
            </a:r>
            <a:r>
              <a:rPr sz="3200" b="1" spc="-14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243761"/>
                </a:solidFill>
                <a:latin typeface="Arial"/>
                <a:cs typeface="Arial"/>
              </a:rPr>
              <a:t>SINAVLARINA </a:t>
            </a:r>
            <a:r>
              <a:rPr sz="3200" b="1" spc="15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85" dirty="0">
                <a:solidFill>
                  <a:srgbClr val="243761"/>
                </a:solidFill>
                <a:latin typeface="Arial"/>
                <a:cs typeface="Arial"/>
              </a:rPr>
              <a:t>(GÜZEL</a:t>
            </a:r>
            <a:r>
              <a:rPr sz="3200" b="1" spc="-114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243761"/>
                </a:solidFill>
                <a:latin typeface="Arial"/>
                <a:cs typeface="Arial"/>
              </a:rPr>
              <a:t>SANATLAR, </a:t>
            </a:r>
            <a:r>
              <a:rPr sz="3200" b="1" spc="-88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243761"/>
                </a:solidFill>
                <a:latin typeface="Arial"/>
                <a:cs typeface="Arial"/>
              </a:rPr>
              <a:t>BESYO</a:t>
            </a:r>
            <a:r>
              <a:rPr sz="3200" b="1" spc="-3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43761"/>
                </a:solidFill>
                <a:latin typeface="Arial"/>
                <a:cs typeface="Arial"/>
              </a:rPr>
              <a:t>VB.)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71817" y="5342120"/>
            <a:ext cx="420306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65" dirty="0">
                <a:solidFill>
                  <a:srgbClr val="243761"/>
                </a:solidFill>
                <a:latin typeface="Arial"/>
                <a:cs typeface="Arial"/>
              </a:rPr>
              <a:t>MİLLİ</a:t>
            </a:r>
            <a:r>
              <a:rPr sz="3200" b="1" spc="-35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45" dirty="0">
                <a:solidFill>
                  <a:srgbClr val="243761"/>
                </a:solidFill>
                <a:latin typeface="Arial"/>
                <a:cs typeface="Arial"/>
              </a:rPr>
              <a:t>SAVUNMA </a:t>
            </a:r>
            <a:r>
              <a:rPr sz="3200" b="1" spc="5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243761"/>
                </a:solidFill>
                <a:latin typeface="Arial"/>
                <a:cs typeface="Arial"/>
              </a:rPr>
              <a:t>ÜNİVERSİTESİNE</a:t>
            </a:r>
            <a:r>
              <a:rPr sz="3200" b="1" spc="-4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243761"/>
                </a:solidFill>
                <a:latin typeface="Arial"/>
                <a:cs typeface="Arial"/>
              </a:rPr>
              <a:t>VE </a:t>
            </a:r>
            <a:r>
              <a:rPr sz="3200" b="1" spc="-45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243761"/>
                </a:solidFill>
                <a:latin typeface="Arial"/>
                <a:cs typeface="Arial"/>
              </a:rPr>
              <a:t>POLİSLİĞE</a:t>
            </a:r>
            <a:r>
              <a:rPr sz="3200" b="1" spc="-10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43761"/>
                </a:solidFill>
                <a:latin typeface="Arial"/>
                <a:cs typeface="Arial"/>
              </a:rPr>
              <a:t>BAŞVURU </a:t>
            </a:r>
            <a:r>
              <a:rPr sz="3200" b="1" spc="-880" dirty="0">
                <a:solidFill>
                  <a:srgbClr val="243761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243761"/>
                </a:solidFill>
                <a:latin typeface="Arial"/>
                <a:cs typeface="Arial"/>
              </a:rPr>
              <a:t>YAPARKEN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0503" y="8280940"/>
            <a:ext cx="76168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5" dirty="0">
                <a:solidFill>
                  <a:srgbClr val="4E7386"/>
                </a:solidFill>
                <a:latin typeface="Arial"/>
                <a:cs typeface="Arial"/>
              </a:rPr>
              <a:t>KULLANILAN</a:t>
            </a:r>
            <a:r>
              <a:rPr sz="4000" b="1" spc="-60" dirty="0">
                <a:solidFill>
                  <a:srgbClr val="4E7386"/>
                </a:solidFill>
                <a:latin typeface="Arial"/>
                <a:cs typeface="Arial"/>
              </a:rPr>
              <a:t> </a:t>
            </a:r>
            <a:r>
              <a:rPr sz="4000" b="1" spc="40" dirty="0">
                <a:solidFill>
                  <a:srgbClr val="4E7386"/>
                </a:solidFill>
                <a:latin typeface="Arial"/>
                <a:cs typeface="Arial"/>
              </a:rPr>
              <a:t>PUAN</a:t>
            </a:r>
            <a:r>
              <a:rPr sz="4000" b="1" spc="-60" dirty="0">
                <a:solidFill>
                  <a:srgbClr val="4E7386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4E7386"/>
                </a:solidFill>
                <a:latin typeface="Arial"/>
                <a:cs typeface="Arial"/>
              </a:rPr>
              <a:t>TÜRÜDÜR.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63" y="3464249"/>
            <a:ext cx="5029200" cy="5792470"/>
            <a:chOff x="1028763" y="3464249"/>
            <a:chExt cx="5029200" cy="5792470"/>
          </a:xfrm>
        </p:grpSpPr>
        <p:sp>
          <p:nvSpPr>
            <p:cNvPr id="4" name="object 4"/>
            <p:cNvSpPr/>
            <p:nvPr/>
          </p:nvSpPr>
          <p:spPr>
            <a:xfrm>
              <a:off x="1028763" y="4379722"/>
              <a:ext cx="5029200" cy="4876800"/>
            </a:xfrm>
            <a:custGeom>
              <a:avLst/>
              <a:gdLst/>
              <a:ahLst/>
              <a:cxnLst/>
              <a:rect l="l" t="t" r="r" b="b"/>
              <a:pathLst>
                <a:path w="5029200" h="4876800">
                  <a:moveTo>
                    <a:pt x="4873631" y="4876799"/>
                  </a:moveTo>
                  <a:lnTo>
                    <a:pt x="155441" y="4876799"/>
                  </a:lnTo>
                  <a:lnTo>
                    <a:pt x="106385" y="4868852"/>
                  </a:lnTo>
                  <a:lnTo>
                    <a:pt x="63724" y="4846737"/>
                  </a:lnTo>
                  <a:lnTo>
                    <a:pt x="30047" y="4813043"/>
                  </a:lnTo>
                  <a:lnTo>
                    <a:pt x="7943" y="4770361"/>
                  </a:lnTo>
                  <a:lnTo>
                    <a:pt x="0" y="4721281"/>
                  </a:lnTo>
                  <a:lnTo>
                    <a:pt x="0" y="155518"/>
                  </a:lnTo>
                  <a:lnTo>
                    <a:pt x="7943" y="106438"/>
                  </a:lnTo>
                  <a:lnTo>
                    <a:pt x="30047" y="63756"/>
                  </a:lnTo>
                  <a:lnTo>
                    <a:pt x="63724" y="30062"/>
                  </a:lnTo>
                  <a:lnTo>
                    <a:pt x="106385" y="7947"/>
                  </a:lnTo>
                  <a:lnTo>
                    <a:pt x="155441" y="0"/>
                  </a:lnTo>
                  <a:lnTo>
                    <a:pt x="4873631" y="0"/>
                  </a:lnTo>
                  <a:lnTo>
                    <a:pt x="4922687" y="7947"/>
                  </a:lnTo>
                  <a:lnTo>
                    <a:pt x="4965347" y="30062"/>
                  </a:lnTo>
                  <a:lnTo>
                    <a:pt x="4999024" y="63756"/>
                  </a:lnTo>
                  <a:lnTo>
                    <a:pt x="5021129" y="106438"/>
                  </a:lnTo>
                  <a:lnTo>
                    <a:pt x="5029072" y="155518"/>
                  </a:lnTo>
                  <a:lnTo>
                    <a:pt x="5029072" y="4721281"/>
                  </a:lnTo>
                  <a:lnTo>
                    <a:pt x="5021129" y="4770361"/>
                  </a:lnTo>
                  <a:lnTo>
                    <a:pt x="4999024" y="4813043"/>
                  </a:lnTo>
                  <a:lnTo>
                    <a:pt x="4965347" y="4846737"/>
                  </a:lnTo>
                  <a:lnTo>
                    <a:pt x="4922687" y="4868852"/>
                  </a:lnTo>
                  <a:lnTo>
                    <a:pt x="4873631" y="4876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035" y="4695010"/>
              <a:ext cx="1292125" cy="447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353" y="3464249"/>
              <a:ext cx="1038224" cy="158114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627307" y="4379723"/>
            <a:ext cx="5029200" cy="4876800"/>
          </a:xfrm>
          <a:custGeom>
            <a:avLst/>
            <a:gdLst/>
            <a:ahLst/>
            <a:cxnLst/>
            <a:rect l="l" t="t" r="r" b="b"/>
            <a:pathLst>
              <a:path w="5029200" h="4876800">
                <a:moveTo>
                  <a:pt x="4873754" y="4876797"/>
                </a:moveTo>
                <a:lnTo>
                  <a:pt x="155445" y="4876797"/>
                </a:lnTo>
                <a:lnTo>
                  <a:pt x="106388" y="4868849"/>
                </a:lnTo>
                <a:lnTo>
                  <a:pt x="63726" y="4846732"/>
                </a:lnTo>
                <a:lnTo>
                  <a:pt x="30048" y="4813035"/>
                </a:lnTo>
                <a:lnTo>
                  <a:pt x="7943" y="4770350"/>
                </a:lnTo>
                <a:lnTo>
                  <a:pt x="0" y="4721265"/>
                </a:lnTo>
                <a:lnTo>
                  <a:pt x="0" y="155531"/>
                </a:lnTo>
                <a:lnTo>
                  <a:pt x="7943" y="106447"/>
                </a:lnTo>
                <a:lnTo>
                  <a:pt x="30048" y="63761"/>
                </a:lnTo>
                <a:lnTo>
                  <a:pt x="63726" y="30065"/>
                </a:lnTo>
                <a:lnTo>
                  <a:pt x="106388" y="7947"/>
                </a:lnTo>
                <a:lnTo>
                  <a:pt x="155445" y="0"/>
                </a:lnTo>
                <a:lnTo>
                  <a:pt x="4873754" y="0"/>
                </a:lnTo>
                <a:lnTo>
                  <a:pt x="4922811" y="7947"/>
                </a:lnTo>
                <a:lnTo>
                  <a:pt x="4965473" y="30065"/>
                </a:lnTo>
                <a:lnTo>
                  <a:pt x="4999151" y="63761"/>
                </a:lnTo>
                <a:lnTo>
                  <a:pt x="5021256" y="106447"/>
                </a:lnTo>
                <a:lnTo>
                  <a:pt x="5029199" y="155531"/>
                </a:lnTo>
                <a:lnTo>
                  <a:pt x="5029199" y="4721265"/>
                </a:lnTo>
                <a:lnTo>
                  <a:pt x="5021256" y="4770350"/>
                </a:lnTo>
                <a:lnTo>
                  <a:pt x="4999151" y="4813035"/>
                </a:lnTo>
                <a:lnTo>
                  <a:pt x="4965473" y="4846732"/>
                </a:lnTo>
                <a:lnTo>
                  <a:pt x="4922811" y="4868849"/>
                </a:lnTo>
                <a:lnTo>
                  <a:pt x="4873754" y="4876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25914" y="4379723"/>
            <a:ext cx="5029200" cy="4876800"/>
          </a:xfrm>
          <a:custGeom>
            <a:avLst/>
            <a:gdLst/>
            <a:ahLst/>
            <a:cxnLst/>
            <a:rect l="l" t="t" r="r" b="b"/>
            <a:pathLst>
              <a:path w="5029200" h="4876800">
                <a:moveTo>
                  <a:pt x="4873754" y="4876797"/>
                </a:moveTo>
                <a:lnTo>
                  <a:pt x="155445" y="4876797"/>
                </a:lnTo>
                <a:lnTo>
                  <a:pt x="106388" y="4868849"/>
                </a:lnTo>
                <a:lnTo>
                  <a:pt x="63726" y="4846732"/>
                </a:lnTo>
                <a:lnTo>
                  <a:pt x="30048" y="4813035"/>
                </a:lnTo>
                <a:lnTo>
                  <a:pt x="7943" y="4770350"/>
                </a:lnTo>
                <a:lnTo>
                  <a:pt x="0" y="4721265"/>
                </a:lnTo>
                <a:lnTo>
                  <a:pt x="0" y="155531"/>
                </a:lnTo>
                <a:lnTo>
                  <a:pt x="7943" y="106447"/>
                </a:lnTo>
                <a:lnTo>
                  <a:pt x="30048" y="63761"/>
                </a:lnTo>
                <a:lnTo>
                  <a:pt x="63726" y="30065"/>
                </a:lnTo>
                <a:lnTo>
                  <a:pt x="106388" y="7947"/>
                </a:lnTo>
                <a:lnTo>
                  <a:pt x="155445" y="0"/>
                </a:lnTo>
                <a:lnTo>
                  <a:pt x="4873754" y="0"/>
                </a:lnTo>
                <a:lnTo>
                  <a:pt x="4922811" y="7947"/>
                </a:lnTo>
                <a:lnTo>
                  <a:pt x="4965473" y="30065"/>
                </a:lnTo>
                <a:lnTo>
                  <a:pt x="4999151" y="63761"/>
                </a:lnTo>
                <a:lnTo>
                  <a:pt x="5021256" y="106447"/>
                </a:lnTo>
                <a:lnTo>
                  <a:pt x="5029199" y="155531"/>
                </a:lnTo>
                <a:lnTo>
                  <a:pt x="5029199" y="4721265"/>
                </a:lnTo>
                <a:lnTo>
                  <a:pt x="5021256" y="4770350"/>
                </a:lnTo>
                <a:lnTo>
                  <a:pt x="4999151" y="4813035"/>
                </a:lnTo>
                <a:lnTo>
                  <a:pt x="4965473" y="4846732"/>
                </a:lnTo>
                <a:lnTo>
                  <a:pt x="4922811" y="4868849"/>
                </a:lnTo>
                <a:lnTo>
                  <a:pt x="4873754" y="4876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79367" y="3457328"/>
            <a:ext cx="1914525" cy="1685925"/>
            <a:chOff x="6979367" y="3457328"/>
            <a:chExt cx="1914525" cy="16859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367" y="4695009"/>
              <a:ext cx="1292125" cy="447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2393" y="3457328"/>
              <a:ext cx="1581149" cy="159067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2625250" y="3711618"/>
            <a:ext cx="1943100" cy="1431290"/>
            <a:chOff x="12625250" y="3711618"/>
            <a:chExt cx="1943100" cy="14312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25250" y="4695009"/>
              <a:ext cx="1292125" cy="4476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10987" y="3711618"/>
              <a:ext cx="1657349" cy="133349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000" y="993806"/>
            <a:ext cx="40982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dirty="0">
                <a:solidFill>
                  <a:srgbClr val="0D2B4A"/>
                </a:solidFill>
                <a:latin typeface="Tahoma"/>
                <a:cs typeface="Tahoma"/>
              </a:rPr>
              <a:t>TYT</a:t>
            </a:r>
            <a:r>
              <a:rPr sz="7000" b="1" spc="-16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7000" b="1" spc="-260" dirty="0" smtClean="0">
                <a:solidFill>
                  <a:srgbClr val="0D2B4A"/>
                </a:solidFill>
                <a:latin typeface="Tahoma"/>
                <a:cs typeface="Tahoma"/>
              </a:rPr>
              <a:t>202</a:t>
            </a:r>
            <a:r>
              <a:rPr lang="tr-TR" sz="7000" b="1" spc="-260" dirty="0" smtClean="0">
                <a:solidFill>
                  <a:srgbClr val="0D2B4A"/>
                </a:solidFill>
                <a:latin typeface="Tahoma"/>
                <a:cs typeface="Tahoma"/>
              </a:rPr>
              <a:t>4</a:t>
            </a:r>
            <a:endParaRPr sz="70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2308823"/>
            <a:ext cx="410845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spc="-1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350" b="1" spc="-11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350" b="1" spc="-50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350" b="1" spc="-135" dirty="0">
                <a:solidFill>
                  <a:srgbClr val="0D2B4A"/>
                </a:solidFill>
                <a:latin typeface="Tahoma"/>
                <a:cs typeface="Tahoma"/>
              </a:rPr>
              <a:t>Y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350" b="1" spc="-1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350" b="1" spc="-75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350" b="1" spc="-55" dirty="0">
                <a:solidFill>
                  <a:srgbClr val="0D2B4A"/>
                </a:solidFill>
                <a:latin typeface="Tahoma"/>
                <a:cs typeface="Tahoma"/>
              </a:rPr>
              <a:t>L</a:t>
            </a:r>
            <a:r>
              <a:rPr sz="2350" b="1" spc="-50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350" b="1" spc="-114" dirty="0">
                <a:solidFill>
                  <a:srgbClr val="0D2B4A"/>
                </a:solidFill>
                <a:latin typeface="Tahoma"/>
                <a:cs typeface="Tahoma"/>
              </a:rPr>
              <a:t>K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350" b="1" spc="-1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350" b="1" spc="-10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350" b="1" spc="-1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350" b="1" spc="-50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350" b="1" spc="-6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350" b="1" spc="-95" dirty="0" smtClean="0">
                <a:solidFill>
                  <a:srgbClr val="0D2B4A"/>
                </a:solidFill>
                <a:latin typeface="Tahoma"/>
                <a:cs typeface="Tahoma"/>
              </a:rPr>
              <a:t>202</a:t>
            </a:r>
            <a:r>
              <a:rPr lang="tr-TR" sz="2350" b="1" spc="-90" dirty="0">
                <a:solidFill>
                  <a:srgbClr val="0D2B4A"/>
                </a:solidFill>
                <a:latin typeface="Tahoma"/>
                <a:cs typeface="Tahoma"/>
              </a:rPr>
              <a:t>4</a:t>
            </a:r>
            <a:endParaRPr sz="23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7235" y="5844605"/>
            <a:ext cx="288544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50" dirty="0">
                <a:solidFill>
                  <a:srgbClr val="0D2B4A"/>
                </a:solidFill>
                <a:latin typeface="Tahoma"/>
                <a:cs typeface="Tahoma"/>
              </a:rPr>
              <a:t>ORTAK</a:t>
            </a:r>
            <a:r>
              <a:rPr sz="2350" b="1" spc="-10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350" b="1" spc="20" dirty="0">
                <a:solidFill>
                  <a:srgbClr val="0D2B4A"/>
                </a:solidFill>
                <a:latin typeface="Tahoma"/>
                <a:cs typeface="Tahoma"/>
              </a:rPr>
              <a:t>MÜFREDAT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7235" y="6912992"/>
            <a:ext cx="4328795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110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25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25" dirty="0">
                <a:solidFill>
                  <a:srgbClr val="0D2B4A"/>
                </a:solidFill>
                <a:latin typeface="Verdana"/>
                <a:cs typeface="Verdana"/>
              </a:rPr>
              <a:t>k  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2200" spc="-35" dirty="0">
                <a:solidFill>
                  <a:srgbClr val="0D2B4A"/>
                </a:solidFill>
                <a:latin typeface="Verdana"/>
                <a:cs typeface="Verdana"/>
              </a:rPr>
              <a:t>f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tt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10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295" dirty="0">
                <a:solidFill>
                  <a:srgbClr val="0D2B4A"/>
                </a:solidFill>
                <a:latin typeface="Verdana"/>
                <a:cs typeface="Verdana"/>
              </a:rPr>
              <a:t>.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9</a:t>
            </a:r>
            <a:r>
              <a:rPr sz="2200" spc="-295" dirty="0">
                <a:solidFill>
                  <a:srgbClr val="0D2B4A"/>
                </a:solidFill>
                <a:latin typeface="Verdana"/>
                <a:cs typeface="Verdana"/>
              </a:rPr>
              <a:t>.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  <a:p>
            <a:pPr marL="12700" marR="572135">
              <a:lnSpc>
                <a:spcPct val="116500"/>
              </a:lnSpc>
            </a:pP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10</a:t>
            </a:r>
            <a:r>
              <a:rPr sz="2200" spc="-295" dirty="0">
                <a:solidFill>
                  <a:srgbClr val="0D2B4A"/>
                </a:solidFill>
                <a:latin typeface="Verdana"/>
                <a:cs typeface="Verdana"/>
              </a:rPr>
              <a:t>.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35" dirty="0">
                <a:solidFill>
                  <a:srgbClr val="0D2B4A"/>
                </a:solidFill>
                <a:latin typeface="Verdana"/>
                <a:cs typeface="Verdana"/>
              </a:rPr>
              <a:t>f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10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r  </a:t>
            </a:r>
            <a:r>
              <a:rPr sz="2200" spc="-110" dirty="0">
                <a:solidFill>
                  <a:srgbClr val="0D2B4A"/>
                </a:solidFill>
                <a:latin typeface="Verdana"/>
                <a:cs typeface="Verdana"/>
              </a:rPr>
              <a:t>sorulacaktır.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5842" y="5839517"/>
            <a:ext cx="3232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5" dirty="0">
                <a:solidFill>
                  <a:srgbClr val="0D2B4A"/>
                </a:solidFill>
                <a:latin typeface="Tahoma"/>
                <a:cs typeface="Tahoma"/>
              </a:rPr>
              <a:t>OKUDUĞUNU</a:t>
            </a:r>
            <a:r>
              <a:rPr sz="2200" b="1" spc="-9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200" b="1" spc="55" dirty="0">
                <a:solidFill>
                  <a:srgbClr val="0D2B4A"/>
                </a:solidFill>
                <a:latin typeface="Tahoma"/>
                <a:cs typeface="Tahoma"/>
              </a:rPr>
              <a:t>ANLAMA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75842" y="6518116"/>
            <a:ext cx="3929379" cy="1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2200" spc="-40" dirty="0">
                <a:solidFill>
                  <a:srgbClr val="0D2B4A"/>
                </a:solidFill>
                <a:latin typeface="Verdana"/>
                <a:cs typeface="Verdana"/>
              </a:rPr>
              <a:t>Ö</a:t>
            </a:r>
            <a:r>
              <a:rPr sz="2200" spc="-25" dirty="0">
                <a:solidFill>
                  <a:srgbClr val="0D2B4A"/>
                </a:solidFill>
                <a:latin typeface="Verdana"/>
                <a:cs typeface="Verdana"/>
              </a:rPr>
              <a:t>z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lli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00" dirty="0">
                <a:solidFill>
                  <a:srgbClr val="0D2B4A"/>
                </a:solidFill>
                <a:latin typeface="Verdana"/>
                <a:cs typeface="Verdana"/>
              </a:rPr>
              <a:t>l  </a:t>
            </a:r>
            <a:r>
              <a:rPr sz="2200" spc="-15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ili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4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50" dirty="0">
                <a:solidFill>
                  <a:srgbClr val="0D2B4A"/>
                </a:solidFill>
                <a:latin typeface="Verdana"/>
                <a:cs typeface="Verdana"/>
              </a:rPr>
              <a:t>ğ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90" dirty="0">
                <a:solidFill>
                  <a:srgbClr val="0D2B4A"/>
                </a:solidFill>
                <a:latin typeface="Verdana"/>
                <a:cs typeface="Verdana"/>
              </a:rPr>
              <a:t>u 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50" dirty="0">
                <a:solidFill>
                  <a:srgbClr val="0D2B4A"/>
                </a:solidFill>
                <a:latin typeface="Verdana"/>
                <a:cs typeface="Verdana"/>
              </a:rPr>
              <a:t>ğ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25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0D2B4A"/>
                </a:solidFill>
                <a:latin typeface="Verdana"/>
                <a:cs typeface="Verdana"/>
              </a:rPr>
              <a:t>a 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öl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7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r  </a:t>
            </a:r>
            <a:r>
              <a:rPr sz="2200" spc="-110" dirty="0">
                <a:solidFill>
                  <a:srgbClr val="0D2B4A"/>
                </a:solidFill>
                <a:latin typeface="Verdana"/>
                <a:cs typeface="Verdana"/>
              </a:rPr>
              <a:t>çıkacaktır.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74450" y="5839517"/>
            <a:ext cx="27038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5" dirty="0">
                <a:solidFill>
                  <a:srgbClr val="0D2B4A"/>
                </a:solidFill>
                <a:latin typeface="Tahoma"/>
                <a:cs typeface="Tahoma"/>
              </a:rPr>
              <a:t>TEMEL</a:t>
            </a:r>
            <a:r>
              <a:rPr sz="2200" b="1" spc="-7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200" b="1" spc="-35" dirty="0">
                <a:solidFill>
                  <a:srgbClr val="0D2B4A"/>
                </a:solidFill>
                <a:latin typeface="Tahoma"/>
                <a:cs typeface="Tahoma"/>
              </a:rPr>
              <a:t>MATEMATİK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574450" y="6516178"/>
            <a:ext cx="4335145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2200" spc="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17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ı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ll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0D2B4A"/>
                </a:solidFill>
                <a:latin typeface="Verdana"/>
                <a:cs typeface="Verdana"/>
              </a:rPr>
              <a:t>a 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2200" spc="-114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17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ile 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2200" spc="-10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4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p</a:t>
            </a:r>
            <a:r>
              <a:rPr sz="2200" spc="-10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il</a:t>
            </a:r>
            <a:r>
              <a:rPr sz="2200" spc="-2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e  </a:t>
            </a:r>
            <a:r>
              <a:rPr sz="2200" spc="-60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20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öl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2200" spc="-13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65" dirty="0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sz="2200" spc="-12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2200" spc="-175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2200" spc="-105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2200" spc="-8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2200" spc="-15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2200" spc="-295" dirty="0">
                <a:solidFill>
                  <a:srgbClr val="0D2B4A"/>
                </a:solidFill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3807"/>
            <a:ext cx="5556250" cy="1629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5250" b="1" spc="-55" dirty="0">
                <a:solidFill>
                  <a:srgbClr val="0D2B4A"/>
                </a:solidFill>
                <a:latin typeface="Tahoma"/>
                <a:cs typeface="Tahoma"/>
              </a:rPr>
              <a:t>TEMEL</a:t>
            </a:r>
            <a:r>
              <a:rPr sz="5250" b="1" spc="-12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250" b="1" spc="-165" dirty="0">
                <a:solidFill>
                  <a:srgbClr val="0D2B4A"/>
                </a:solidFill>
                <a:latin typeface="Tahoma"/>
                <a:cs typeface="Tahoma"/>
              </a:rPr>
              <a:t>YETERLİK </a:t>
            </a:r>
            <a:r>
              <a:rPr sz="5250" b="1" spc="-152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250" b="1" spc="-145" dirty="0">
                <a:solidFill>
                  <a:srgbClr val="0D2B4A"/>
                </a:solidFill>
                <a:latin typeface="Tahoma"/>
                <a:cs typeface="Tahoma"/>
              </a:rPr>
              <a:t>TESTİ</a:t>
            </a:r>
            <a:endParaRPr sz="52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944" y="3034469"/>
            <a:ext cx="5029200" cy="828675"/>
          </a:xfrm>
          <a:custGeom>
            <a:avLst/>
            <a:gdLst/>
            <a:ahLst/>
            <a:cxnLst/>
            <a:rect l="l" t="t" r="r" b="b"/>
            <a:pathLst>
              <a:path w="5029200" h="828675">
                <a:moveTo>
                  <a:pt x="4873080" y="828674"/>
                </a:moveTo>
                <a:lnTo>
                  <a:pt x="155629" y="828674"/>
                </a:lnTo>
                <a:lnTo>
                  <a:pt x="106514" y="820694"/>
                </a:lnTo>
                <a:lnTo>
                  <a:pt x="63801" y="798485"/>
                </a:lnTo>
                <a:lnTo>
                  <a:pt x="30084" y="764650"/>
                </a:lnTo>
                <a:lnTo>
                  <a:pt x="7953" y="721788"/>
                </a:lnTo>
                <a:lnTo>
                  <a:pt x="0" y="672501"/>
                </a:lnTo>
                <a:lnTo>
                  <a:pt x="0" y="156173"/>
                </a:lnTo>
                <a:lnTo>
                  <a:pt x="7953" y="106886"/>
                </a:lnTo>
                <a:lnTo>
                  <a:pt x="30084" y="64024"/>
                </a:lnTo>
                <a:lnTo>
                  <a:pt x="63801" y="30189"/>
                </a:lnTo>
                <a:lnTo>
                  <a:pt x="106514" y="7980"/>
                </a:lnTo>
                <a:lnTo>
                  <a:pt x="155629" y="0"/>
                </a:lnTo>
                <a:lnTo>
                  <a:pt x="4873080" y="0"/>
                </a:lnTo>
                <a:lnTo>
                  <a:pt x="4922196" y="7980"/>
                </a:lnTo>
                <a:lnTo>
                  <a:pt x="4964909" y="30189"/>
                </a:lnTo>
                <a:lnTo>
                  <a:pt x="4998626" y="64024"/>
                </a:lnTo>
                <a:lnTo>
                  <a:pt x="5020758" y="106886"/>
                </a:lnTo>
                <a:lnTo>
                  <a:pt x="5028711" y="156173"/>
                </a:lnTo>
                <a:lnTo>
                  <a:pt x="5028711" y="672501"/>
                </a:lnTo>
                <a:lnTo>
                  <a:pt x="5020758" y="721788"/>
                </a:lnTo>
                <a:lnTo>
                  <a:pt x="4998626" y="764650"/>
                </a:lnTo>
                <a:lnTo>
                  <a:pt x="4964909" y="798485"/>
                </a:lnTo>
                <a:lnTo>
                  <a:pt x="4922196" y="820694"/>
                </a:lnTo>
                <a:lnTo>
                  <a:pt x="4873080" y="828674"/>
                </a:lnTo>
                <a:close/>
              </a:path>
            </a:pathLst>
          </a:custGeom>
          <a:solidFill>
            <a:srgbClr val="F26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922" y="3178434"/>
            <a:ext cx="1626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TYT</a:t>
            </a:r>
            <a:r>
              <a:rPr sz="2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10" dirty="0" smtClean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tr-TR" sz="2800" b="1" spc="-110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49947" y="236491"/>
            <a:ext cx="9525000" cy="9810750"/>
          </a:xfrm>
          <a:custGeom>
            <a:avLst/>
            <a:gdLst/>
            <a:ahLst/>
            <a:cxnLst/>
            <a:rect l="l" t="t" r="r" b="b"/>
            <a:pathLst>
              <a:path w="9525000" h="9810750">
                <a:moveTo>
                  <a:pt x="9369413" y="9810745"/>
                </a:moveTo>
                <a:lnTo>
                  <a:pt x="155587" y="9810745"/>
                </a:lnTo>
                <a:lnTo>
                  <a:pt x="106485" y="9802797"/>
                </a:lnTo>
                <a:lnTo>
                  <a:pt x="63784" y="9780681"/>
                </a:lnTo>
                <a:lnTo>
                  <a:pt x="30075" y="9746987"/>
                </a:lnTo>
                <a:lnTo>
                  <a:pt x="7950" y="9704304"/>
                </a:lnTo>
                <a:lnTo>
                  <a:pt x="0" y="9655222"/>
                </a:lnTo>
                <a:lnTo>
                  <a:pt x="0" y="155523"/>
                </a:lnTo>
                <a:lnTo>
                  <a:pt x="7950" y="106441"/>
                </a:lnTo>
                <a:lnTo>
                  <a:pt x="30075" y="63758"/>
                </a:lnTo>
                <a:lnTo>
                  <a:pt x="63784" y="30063"/>
                </a:lnTo>
                <a:lnTo>
                  <a:pt x="106485" y="7947"/>
                </a:lnTo>
                <a:lnTo>
                  <a:pt x="155587" y="0"/>
                </a:lnTo>
                <a:lnTo>
                  <a:pt x="9369413" y="0"/>
                </a:lnTo>
                <a:lnTo>
                  <a:pt x="9418515" y="7947"/>
                </a:lnTo>
                <a:lnTo>
                  <a:pt x="9461216" y="30063"/>
                </a:lnTo>
                <a:lnTo>
                  <a:pt x="9494924" y="63758"/>
                </a:lnTo>
                <a:lnTo>
                  <a:pt x="9517049" y="106441"/>
                </a:lnTo>
                <a:lnTo>
                  <a:pt x="9525000" y="155523"/>
                </a:lnTo>
                <a:lnTo>
                  <a:pt x="9525000" y="9655222"/>
                </a:lnTo>
                <a:lnTo>
                  <a:pt x="9517049" y="9704304"/>
                </a:lnTo>
                <a:lnTo>
                  <a:pt x="9494924" y="9746987"/>
                </a:lnTo>
                <a:lnTo>
                  <a:pt x="9461216" y="9780681"/>
                </a:lnTo>
                <a:lnTo>
                  <a:pt x="9418515" y="9802797"/>
                </a:lnTo>
                <a:lnTo>
                  <a:pt x="9369413" y="9810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18900000">
            <a:off x="10232067" y="8434299"/>
            <a:ext cx="16115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-10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2100" b="1" spc="-10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2100" b="1" spc="130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2100" b="1" spc="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100" b="1" spc="-425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2100" b="1" spc="-70" dirty="0">
                <a:solidFill>
                  <a:srgbClr val="0D2B4A"/>
                </a:solidFill>
                <a:latin typeface="Tahoma"/>
                <a:cs typeface="Tahoma"/>
              </a:rPr>
              <a:t>K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12397336" y="8248816"/>
            <a:ext cx="10976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5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Ü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70" dirty="0">
                <a:solidFill>
                  <a:srgbClr val="0D2B4A"/>
                </a:solidFill>
                <a:latin typeface="Tahoma"/>
                <a:cs typeface="Tahoma"/>
              </a:rPr>
              <a:t>K</a:t>
            </a:r>
            <a:r>
              <a:rPr sz="2100" b="1" spc="30" dirty="0">
                <a:solidFill>
                  <a:srgbClr val="0D2B4A"/>
                </a:solidFill>
                <a:latin typeface="Tahoma"/>
                <a:cs typeface="Tahoma"/>
              </a:rPr>
              <a:t>Ç</a:t>
            </a:r>
            <a:r>
              <a:rPr sz="2100" b="1" spc="-50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13448032" y="8530087"/>
            <a:ext cx="187884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-40" dirty="0">
                <a:solidFill>
                  <a:srgbClr val="0D2B4A"/>
                </a:solidFill>
                <a:latin typeface="Tahoma"/>
                <a:cs typeface="Tahoma"/>
              </a:rPr>
              <a:t>FEN</a:t>
            </a:r>
            <a:r>
              <a:rPr sz="2100" b="1" spc="-9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-175" dirty="0">
                <a:solidFill>
                  <a:srgbClr val="0D2B4A"/>
                </a:solidFill>
                <a:latin typeface="Tahoma"/>
                <a:cs typeface="Tahoma"/>
              </a:rPr>
              <a:t>BİLİMLERİ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14762953" y="8699797"/>
            <a:ext cx="235568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100" b="1" spc="10" dirty="0">
                <a:solidFill>
                  <a:srgbClr val="0D2B4A"/>
                </a:solidFill>
                <a:latin typeface="Tahoma"/>
                <a:cs typeface="Tahoma"/>
              </a:rPr>
              <a:t>SOSYAL</a:t>
            </a:r>
            <a:r>
              <a:rPr sz="2100" b="1" spc="-12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-140" dirty="0">
                <a:solidFill>
                  <a:srgbClr val="0D2B4A"/>
                </a:solidFill>
                <a:latin typeface="Tahoma"/>
                <a:cs typeface="Tahoma"/>
              </a:rPr>
              <a:t>BİLİMLER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12175" y="828863"/>
            <a:ext cx="6723380" cy="6889750"/>
            <a:chOff x="10712175" y="828863"/>
            <a:chExt cx="6723380" cy="6889750"/>
          </a:xfrm>
        </p:grpSpPr>
        <p:sp>
          <p:nvSpPr>
            <p:cNvPr id="12" name="object 12"/>
            <p:cNvSpPr/>
            <p:nvPr/>
          </p:nvSpPr>
          <p:spPr>
            <a:xfrm>
              <a:off x="10712171" y="828864"/>
              <a:ext cx="6723380" cy="5169535"/>
            </a:xfrm>
            <a:custGeom>
              <a:avLst/>
              <a:gdLst/>
              <a:ahLst/>
              <a:cxnLst/>
              <a:rect l="l" t="t" r="r" b="b"/>
              <a:pathLst>
                <a:path w="6723380" h="5169535">
                  <a:moveTo>
                    <a:pt x="6723062" y="5160657"/>
                  </a:moveTo>
                  <a:lnTo>
                    <a:pt x="0" y="5160657"/>
                  </a:lnTo>
                  <a:lnTo>
                    <a:pt x="0" y="5168951"/>
                  </a:lnTo>
                  <a:lnTo>
                    <a:pt x="6723062" y="5168951"/>
                  </a:lnTo>
                  <a:lnTo>
                    <a:pt x="6723062" y="5160657"/>
                  </a:lnTo>
                  <a:close/>
                </a:path>
                <a:path w="6723380" h="5169535">
                  <a:moveTo>
                    <a:pt x="6723062" y="3440442"/>
                  </a:moveTo>
                  <a:lnTo>
                    <a:pt x="0" y="3440442"/>
                  </a:lnTo>
                  <a:lnTo>
                    <a:pt x="0" y="3448735"/>
                  </a:lnTo>
                  <a:lnTo>
                    <a:pt x="6723062" y="3448735"/>
                  </a:lnTo>
                  <a:lnTo>
                    <a:pt x="6723062" y="3440442"/>
                  </a:lnTo>
                  <a:close/>
                </a:path>
                <a:path w="6723380" h="5169535">
                  <a:moveTo>
                    <a:pt x="6723062" y="1720227"/>
                  </a:moveTo>
                  <a:lnTo>
                    <a:pt x="0" y="1720227"/>
                  </a:lnTo>
                  <a:lnTo>
                    <a:pt x="0" y="1728520"/>
                  </a:lnTo>
                  <a:lnTo>
                    <a:pt x="6723062" y="1728520"/>
                  </a:lnTo>
                  <a:lnTo>
                    <a:pt x="6723062" y="1720227"/>
                  </a:lnTo>
                  <a:close/>
                </a:path>
                <a:path w="6723380" h="5169535">
                  <a:moveTo>
                    <a:pt x="6723062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6723062" y="8305"/>
                  </a:lnTo>
                  <a:lnTo>
                    <a:pt x="6723062" y="0"/>
                  </a:lnTo>
                  <a:close/>
                </a:path>
              </a:pathLst>
            </a:custGeom>
            <a:solidFill>
              <a:srgbClr val="0D2B4A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12175" y="7709733"/>
              <a:ext cx="6723380" cy="8890"/>
            </a:xfrm>
            <a:custGeom>
              <a:avLst/>
              <a:gdLst/>
              <a:ahLst/>
              <a:cxnLst/>
              <a:rect l="l" t="t" r="r" b="b"/>
              <a:pathLst>
                <a:path w="6723380" h="8890">
                  <a:moveTo>
                    <a:pt x="6723062" y="8296"/>
                  </a:moveTo>
                  <a:lnTo>
                    <a:pt x="0" y="8296"/>
                  </a:lnTo>
                  <a:lnTo>
                    <a:pt x="0" y="0"/>
                  </a:lnTo>
                  <a:lnTo>
                    <a:pt x="6723062" y="0"/>
                  </a:lnTo>
                  <a:lnTo>
                    <a:pt x="6723062" y="8296"/>
                  </a:lnTo>
                  <a:close/>
                </a:path>
              </a:pathLst>
            </a:custGeom>
            <a:solidFill>
              <a:srgbClr val="0D2B4A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12171" y="828864"/>
              <a:ext cx="6723380" cy="6889750"/>
            </a:xfrm>
            <a:custGeom>
              <a:avLst/>
              <a:gdLst/>
              <a:ahLst/>
              <a:cxnLst/>
              <a:rect l="l" t="t" r="r" b="b"/>
              <a:pathLst>
                <a:path w="6723380" h="6889750">
                  <a:moveTo>
                    <a:pt x="1554708" y="124396"/>
                  </a:moveTo>
                  <a:lnTo>
                    <a:pt x="1545234" y="76796"/>
                  </a:lnTo>
                  <a:lnTo>
                    <a:pt x="1518272" y="36436"/>
                  </a:lnTo>
                  <a:lnTo>
                    <a:pt x="1477924" y="9474"/>
                  </a:lnTo>
                  <a:lnTo>
                    <a:pt x="1430324" y="0"/>
                  </a:lnTo>
                  <a:lnTo>
                    <a:pt x="124371" y="0"/>
                  </a:lnTo>
                  <a:lnTo>
                    <a:pt x="75958" y="9779"/>
                  </a:lnTo>
                  <a:lnTo>
                    <a:pt x="36423" y="36436"/>
                  </a:lnTo>
                  <a:lnTo>
                    <a:pt x="9766" y="75984"/>
                  </a:lnTo>
                  <a:lnTo>
                    <a:pt x="0" y="124396"/>
                  </a:lnTo>
                  <a:lnTo>
                    <a:pt x="0" y="6889166"/>
                  </a:lnTo>
                  <a:lnTo>
                    <a:pt x="1554708" y="6889166"/>
                  </a:lnTo>
                  <a:lnTo>
                    <a:pt x="1554708" y="124396"/>
                  </a:lnTo>
                  <a:close/>
                </a:path>
                <a:path w="6723380" h="6889750">
                  <a:moveTo>
                    <a:pt x="3277489" y="124396"/>
                  </a:moveTo>
                  <a:lnTo>
                    <a:pt x="3268027" y="76796"/>
                  </a:lnTo>
                  <a:lnTo>
                    <a:pt x="3241065" y="36436"/>
                  </a:lnTo>
                  <a:lnTo>
                    <a:pt x="3200717" y="9474"/>
                  </a:lnTo>
                  <a:lnTo>
                    <a:pt x="3153118" y="0"/>
                  </a:lnTo>
                  <a:lnTo>
                    <a:pt x="1847164" y="0"/>
                  </a:lnTo>
                  <a:lnTo>
                    <a:pt x="1799564" y="9474"/>
                  </a:lnTo>
                  <a:lnTo>
                    <a:pt x="1759216" y="36436"/>
                  </a:lnTo>
                  <a:lnTo>
                    <a:pt x="1732254" y="76796"/>
                  </a:lnTo>
                  <a:lnTo>
                    <a:pt x="1722780" y="124396"/>
                  </a:lnTo>
                  <a:lnTo>
                    <a:pt x="1722780" y="6889166"/>
                  </a:lnTo>
                  <a:lnTo>
                    <a:pt x="3277489" y="6889166"/>
                  </a:lnTo>
                  <a:lnTo>
                    <a:pt x="3277489" y="124396"/>
                  </a:lnTo>
                  <a:close/>
                </a:path>
                <a:path w="6723380" h="6889750">
                  <a:moveTo>
                    <a:pt x="5000282" y="3566909"/>
                  </a:moveTo>
                  <a:lnTo>
                    <a:pt x="4990808" y="3519297"/>
                  </a:lnTo>
                  <a:lnTo>
                    <a:pt x="4963846" y="3478949"/>
                  </a:lnTo>
                  <a:lnTo>
                    <a:pt x="4923498" y="3451987"/>
                  </a:lnTo>
                  <a:lnTo>
                    <a:pt x="4875898" y="3442512"/>
                  </a:lnTo>
                  <a:lnTo>
                    <a:pt x="3569944" y="3442512"/>
                  </a:lnTo>
                  <a:lnTo>
                    <a:pt x="3522345" y="3451987"/>
                  </a:lnTo>
                  <a:lnTo>
                    <a:pt x="3481997" y="3478949"/>
                  </a:lnTo>
                  <a:lnTo>
                    <a:pt x="3455035" y="3519297"/>
                  </a:lnTo>
                  <a:lnTo>
                    <a:pt x="3445573" y="3566909"/>
                  </a:lnTo>
                  <a:lnTo>
                    <a:pt x="3445573" y="6889166"/>
                  </a:lnTo>
                  <a:lnTo>
                    <a:pt x="5000282" y="6889166"/>
                  </a:lnTo>
                  <a:lnTo>
                    <a:pt x="5000282" y="3566909"/>
                  </a:lnTo>
                  <a:close/>
                </a:path>
                <a:path w="6723380" h="6889750">
                  <a:moveTo>
                    <a:pt x="6723062" y="3566909"/>
                  </a:moveTo>
                  <a:lnTo>
                    <a:pt x="6713588" y="3519297"/>
                  </a:lnTo>
                  <a:lnTo>
                    <a:pt x="6686626" y="3478949"/>
                  </a:lnTo>
                  <a:lnTo>
                    <a:pt x="6646278" y="3451987"/>
                  </a:lnTo>
                  <a:lnTo>
                    <a:pt x="6598679" y="3442512"/>
                  </a:lnTo>
                  <a:lnTo>
                    <a:pt x="5292725" y="3442512"/>
                  </a:lnTo>
                  <a:lnTo>
                    <a:pt x="5245138" y="3451987"/>
                  </a:lnTo>
                  <a:lnTo>
                    <a:pt x="5204777" y="3478949"/>
                  </a:lnTo>
                  <a:lnTo>
                    <a:pt x="5177815" y="3519297"/>
                  </a:lnTo>
                  <a:lnTo>
                    <a:pt x="5168354" y="3566909"/>
                  </a:lnTo>
                  <a:lnTo>
                    <a:pt x="5168354" y="6889166"/>
                  </a:lnTo>
                  <a:lnTo>
                    <a:pt x="6723062" y="6889166"/>
                  </a:lnTo>
                  <a:lnTo>
                    <a:pt x="6723062" y="3566909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339617" y="654308"/>
            <a:ext cx="1179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40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39617" y="2375362"/>
            <a:ext cx="1179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30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39358" y="4096415"/>
            <a:ext cx="118046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20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39617" y="5817468"/>
            <a:ext cx="1179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10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99007" y="7538522"/>
            <a:ext cx="1020444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85" dirty="0">
                <a:solidFill>
                  <a:srgbClr val="0D2B4A"/>
                </a:solidFill>
                <a:latin typeface="Tahoma"/>
                <a:cs typeface="Tahoma"/>
              </a:rPr>
              <a:t>0</a:t>
            </a:r>
            <a:r>
              <a:rPr sz="2100" b="1" spc="-4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0D2B4A"/>
                </a:solidFill>
                <a:latin typeface="Tahoma"/>
                <a:cs typeface="Tahoma"/>
              </a:rPr>
              <a:t>S</a:t>
            </a:r>
            <a:r>
              <a:rPr sz="2100" b="1" spc="25" dirty="0">
                <a:solidFill>
                  <a:srgbClr val="0D2B4A"/>
                </a:solidFill>
                <a:latin typeface="Tahoma"/>
                <a:cs typeface="Tahoma"/>
              </a:rPr>
              <a:t>O</a:t>
            </a:r>
            <a:r>
              <a:rPr sz="2100" b="1" spc="-6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2100" b="1" spc="-5" dirty="0">
                <a:solidFill>
                  <a:srgbClr val="0D2B4A"/>
                </a:solidFill>
                <a:latin typeface="Tahoma"/>
                <a:cs typeface="Tahoma"/>
              </a:rPr>
              <a:t>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3659" y="5074605"/>
            <a:ext cx="6931025" cy="233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90"/>
              </a:spcBef>
            </a:pPr>
            <a:r>
              <a:rPr sz="4350" b="1" spc="15" dirty="0">
                <a:solidFill>
                  <a:srgbClr val="4E7386"/>
                </a:solidFill>
                <a:latin typeface="Tahoma"/>
                <a:cs typeface="Tahoma"/>
              </a:rPr>
              <a:t>TOPLAM </a:t>
            </a:r>
            <a:r>
              <a:rPr sz="4350" b="1" spc="-145" dirty="0">
                <a:solidFill>
                  <a:srgbClr val="4E7386"/>
                </a:solidFill>
                <a:latin typeface="Tahoma"/>
                <a:cs typeface="Tahoma"/>
              </a:rPr>
              <a:t>120 </a:t>
            </a:r>
            <a:r>
              <a:rPr sz="4350" b="1" spc="25" dirty="0">
                <a:solidFill>
                  <a:srgbClr val="4E7386"/>
                </a:solidFill>
                <a:latin typeface="Tahoma"/>
                <a:cs typeface="Tahoma"/>
              </a:rPr>
              <a:t>SORUDAN </a:t>
            </a:r>
            <a:r>
              <a:rPr sz="4350" b="1" spc="30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4350" b="1" spc="60" dirty="0">
                <a:solidFill>
                  <a:srgbClr val="4E7386"/>
                </a:solidFill>
                <a:latin typeface="Tahoma"/>
                <a:cs typeface="Tahoma"/>
              </a:rPr>
              <a:t>O</a:t>
            </a:r>
            <a:r>
              <a:rPr sz="4350" b="1" spc="-75" dirty="0">
                <a:solidFill>
                  <a:srgbClr val="4E7386"/>
                </a:solidFill>
                <a:latin typeface="Tahoma"/>
                <a:cs typeface="Tahoma"/>
              </a:rPr>
              <a:t>L</a:t>
            </a:r>
            <a:r>
              <a:rPr sz="4350" b="1" dirty="0">
                <a:solidFill>
                  <a:srgbClr val="4E7386"/>
                </a:solidFill>
                <a:latin typeface="Tahoma"/>
                <a:cs typeface="Tahoma"/>
              </a:rPr>
              <a:t>U</a:t>
            </a:r>
            <a:r>
              <a:rPr sz="4350" b="1" spc="15" dirty="0">
                <a:solidFill>
                  <a:srgbClr val="4E7386"/>
                </a:solidFill>
                <a:latin typeface="Tahoma"/>
                <a:cs typeface="Tahoma"/>
              </a:rPr>
              <a:t>Ş</a:t>
            </a:r>
            <a:r>
              <a:rPr sz="4350" b="1" spc="26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4350" b="1" spc="-65" dirty="0">
                <a:solidFill>
                  <a:srgbClr val="4E7386"/>
                </a:solidFill>
                <a:latin typeface="Tahoma"/>
                <a:cs typeface="Tahoma"/>
              </a:rPr>
              <a:t>N</a:t>
            </a:r>
            <a:r>
              <a:rPr sz="4350" b="1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4350" b="1" spc="1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4350" b="1" spc="-930" dirty="0">
                <a:solidFill>
                  <a:srgbClr val="4E7386"/>
                </a:solidFill>
                <a:latin typeface="Tahoma"/>
                <a:cs typeface="Tahoma"/>
              </a:rPr>
              <a:t>I</a:t>
            </a:r>
            <a:r>
              <a:rPr sz="4350" b="1" spc="-70" dirty="0">
                <a:solidFill>
                  <a:srgbClr val="4E7386"/>
                </a:solidFill>
                <a:latin typeface="Tahoma"/>
                <a:cs typeface="Tahoma"/>
              </a:rPr>
              <a:t>N</a:t>
            </a:r>
            <a:r>
              <a:rPr sz="4350" b="1" spc="26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4350" b="1" spc="160" dirty="0">
                <a:solidFill>
                  <a:srgbClr val="4E7386"/>
                </a:solidFill>
                <a:latin typeface="Tahoma"/>
                <a:cs typeface="Tahoma"/>
              </a:rPr>
              <a:t>V</a:t>
            </a:r>
            <a:r>
              <a:rPr sz="4350" b="1" spc="-930" dirty="0">
                <a:solidFill>
                  <a:srgbClr val="4E7386"/>
                </a:solidFill>
                <a:latin typeface="Tahoma"/>
                <a:cs typeface="Tahoma"/>
              </a:rPr>
              <a:t>I</a:t>
            </a:r>
            <a:r>
              <a:rPr sz="4350" b="1" spc="-65" dirty="0">
                <a:solidFill>
                  <a:srgbClr val="4E7386"/>
                </a:solidFill>
                <a:latin typeface="Tahoma"/>
                <a:cs typeface="Tahoma"/>
              </a:rPr>
              <a:t>N</a:t>
            </a:r>
            <a:r>
              <a:rPr sz="4350" b="1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4350" b="1" spc="1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4350" b="1" dirty="0">
                <a:solidFill>
                  <a:srgbClr val="4E7386"/>
                </a:solidFill>
                <a:latin typeface="Tahoma"/>
                <a:cs typeface="Tahoma"/>
              </a:rPr>
              <a:t>Ü</a:t>
            </a:r>
            <a:r>
              <a:rPr sz="4350" b="1" spc="-11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4350" b="1" spc="-90" dirty="0">
                <a:solidFill>
                  <a:srgbClr val="4E7386"/>
                </a:solidFill>
                <a:latin typeface="Tahoma"/>
                <a:cs typeface="Tahoma"/>
              </a:rPr>
              <a:t>E</a:t>
            </a:r>
            <a:r>
              <a:rPr sz="4350" b="1" spc="1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4350" b="1" spc="-685" dirty="0">
                <a:solidFill>
                  <a:srgbClr val="4E7386"/>
                </a:solidFill>
                <a:latin typeface="Tahoma"/>
                <a:cs typeface="Tahoma"/>
              </a:rPr>
              <a:t>İ  </a:t>
            </a:r>
            <a:r>
              <a:rPr sz="4350" b="1" spc="-930" dirty="0">
                <a:solidFill>
                  <a:srgbClr val="4E7386"/>
                </a:solidFill>
                <a:latin typeface="Tahoma"/>
                <a:cs typeface="Tahoma"/>
              </a:rPr>
              <a:t>İ</a:t>
            </a:r>
            <a:r>
              <a:rPr sz="4350" b="1" spc="15" dirty="0">
                <a:solidFill>
                  <a:srgbClr val="4E7386"/>
                </a:solidFill>
                <a:latin typeface="Tahoma"/>
                <a:cs typeface="Tahoma"/>
              </a:rPr>
              <a:t>S</a:t>
            </a:r>
            <a:r>
              <a:rPr sz="4350" b="1" spc="-85" dirty="0">
                <a:solidFill>
                  <a:srgbClr val="4E7386"/>
                </a:solidFill>
                <a:latin typeface="Tahoma"/>
                <a:cs typeface="Tahoma"/>
              </a:rPr>
              <a:t>E</a:t>
            </a:r>
            <a:r>
              <a:rPr sz="4350" b="1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4350" b="1" spc="-145" dirty="0">
                <a:solidFill>
                  <a:srgbClr val="4E7386"/>
                </a:solidFill>
                <a:latin typeface="Tahoma"/>
                <a:cs typeface="Tahoma"/>
              </a:rPr>
              <a:t>16</a:t>
            </a:r>
            <a:r>
              <a:rPr sz="4350" b="1" spc="-140" dirty="0">
                <a:solidFill>
                  <a:srgbClr val="4E7386"/>
                </a:solidFill>
                <a:latin typeface="Tahoma"/>
                <a:cs typeface="Tahoma"/>
              </a:rPr>
              <a:t>5</a:t>
            </a:r>
            <a:r>
              <a:rPr sz="4350" b="1" spc="-105" dirty="0">
                <a:solidFill>
                  <a:srgbClr val="4E7386"/>
                </a:solidFill>
                <a:latin typeface="Tahoma"/>
                <a:cs typeface="Tahoma"/>
              </a:rPr>
              <a:t> </a:t>
            </a:r>
            <a:r>
              <a:rPr sz="4350" b="1" dirty="0">
                <a:solidFill>
                  <a:srgbClr val="4E7386"/>
                </a:solidFill>
                <a:latin typeface="Tahoma"/>
                <a:cs typeface="Tahoma"/>
              </a:rPr>
              <a:t>D</a:t>
            </a:r>
            <a:r>
              <a:rPr sz="4350" b="1" spc="26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4350" b="1" spc="-195" dirty="0">
                <a:solidFill>
                  <a:srgbClr val="4E7386"/>
                </a:solidFill>
                <a:latin typeface="Tahoma"/>
                <a:cs typeface="Tahoma"/>
              </a:rPr>
              <a:t>K</a:t>
            </a:r>
            <a:r>
              <a:rPr sz="4350" b="1" spc="-930" dirty="0">
                <a:solidFill>
                  <a:srgbClr val="4E7386"/>
                </a:solidFill>
                <a:latin typeface="Tahoma"/>
                <a:cs typeface="Tahoma"/>
              </a:rPr>
              <a:t>İ</a:t>
            </a:r>
            <a:r>
              <a:rPr sz="4350" b="1" spc="-195" dirty="0">
                <a:solidFill>
                  <a:srgbClr val="4E7386"/>
                </a:solidFill>
                <a:latin typeface="Tahoma"/>
                <a:cs typeface="Tahoma"/>
              </a:rPr>
              <a:t>K</a:t>
            </a:r>
            <a:r>
              <a:rPr sz="4350" b="1" spc="265" dirty="0">
                <a:solidFill>
                  <a:srgbClr val="4E7386"/>
                </a:solidFill>
                <a:latin typeface="Tahoma"/>
                <a:cs typeface="Tahoma"/>
              </a:rPr>
              <a:t>A</a:t>
            </a:r>
            <a:r>
              <a:rPr sz="4350" b="1" dirty="0">
                <a:solidFill>
                  <a:srgbClr val="4E7386"/>
                </a:solidFill>
                <a:latin typeface="Tahoma"/>
                <a:cs typeface="Tahoma"/>
              </a:rPr>
              <a:t>D</a:t>
            </a:r>
            <a:r>
              <a:rPr sz="4350" b="1" spc="-930" dirty="0">
                <a:solidFill>
                  <a:srgbClr val="4E7386"/>
                </a:solidFill>
                <a:latin typeface="Tahoma"/>
                <a:cs typeface="Tahoma"/>
              </a:rPr>
              <a:t>I</a:t>
            </a:r>
            <a:r>
              <a:rPr sz="4350" b="1" spc="-110" dirty="0">
                <a:solidFill>
                  <a:srgbClr val="4E7386"/>
                </a:solidFill>
                <a:latin typeface="Tahoma"/>
                <a:cs typeface="Tahoma"/>
              </a:rPr>
              <a:t>R</a:t>
            </a:r>
            <a:r>
              <a:rPr sz="4350" b="1" spc="-310" dirty="0">
                <a:solidFill>
                  <a:srgbClr val="4E7386"/>
                </a:solidFill>
                <a:latin typeface="Tahoma"/>
                <a:cs typeface="Tahoma"/>
              </a:rPr>
              <a:t>.</a:t>
            </a:r>
            <a:endParaRPr sz="4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3808"/>
            <a:ext cx="5556250" cy="1629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5250" b="1" spc="-55" dirty="0">
                <a:solidFill>
                  <a:srgbClr val="0D2B4A"/>
                </a:solidFill>
                <a:latin typeface="Tahoma"/>
                <a:cs typeface="Tahoma"/>
              </a:rPr>
              <a:t>TEMEL</a:t>
            </a:r>
            <a:r>
              <a:rPr sz="5250" b="1" spc="-12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250" b="1" spc="-165" dirty="0">
                <a:solidFill>
                  <a:srgbClr val="0D2B4A"/>
                </a:solidFill>
                <a:latin typeface="Tahoma"/>
                <a:cs typeface="Tahoma"/>
              </a:rPr>
              <a:t>YETERLİK </a:t>
            </a:r>
            <a:r>
              <a:rPr sz="5250" b="1" spc="-152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5250" b="1" spc="-145" dirty="0">
                <a:solidFill>
                  <a:srgbClr val="0D2B4A"/>
                </a:solidFill>
                <a:latin typeface="Tahoma"/>
                <a:cs typeface="Tahoma"/>
              </a:rPr>
              <a:t>TESTİ</a:t>
            </a:r>
            <a:endParaRPr sz="52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944" y="3034470"/>
            <a:ext cx="5029200" cy="828675"/>
          </a:xfrm>
          <a:custGeom>
            <a:avLst/>
            <a:gdLst/>
            <a:ahLst/>
            <a:cxnLst/>
            <a:rect l="l" t="t" r="r" b="b"/>
            <a:pathLst>
              <a:path w="5029200" h="828675">
                <a:moveTo>
                  <a:pt x="4873080" y="828674"/>
                </a:moveTo>
                <a:lnTo>
                  <a:pt x="155629" y="828674"/>
                </a:lnTo>
                <a:lnTo>
                  <a:pt x="106514" y="820694"/>
                </a:lnTo>
                <a:lnTo>
                  <a:pt x="63801" y="798485"/>
                </a:lnTo>
                <a:lnTo>
                  <a:pt x="30084" y="764650"/>
                </a:lnTo>
                <a:lnTo>
                  <a:pt x="7953" y="721788"/>
                </a:lnTo>
                <a:lnTo>
                  <a:pt x="0" y="672501"/>
                </a:lnTo>
                <a:lnTo>
                  <a:pt x="0" y="156173"/>
                </a:lnTo>
                <a:lnTo>
                  <a:pt x="7953" y="106886"/>
                </a:lnTo>
                <a:lnTo>
                  <a:pt x="30084" y="64024"/>
                </a:lnTo>
                <a:lnTo>
                  <a:pt x="63801" y="30189"/>
                </a:lnTo>
                <a:lnTo>
                  <a:pt x="106514" y="7980"/>
                </a:lnTo>
                <a:lnTo>
                  <a:pt x="155629" y="0"/>
                </a:lnTo>
                <a:lnTo>
                  <a:pt x="4873080" y="0"/>
                </a:lnTo>
                <a:lnTo>
                  <a:pt x="4922196" y="7980"/>
                </a:lnTo>
                <a:lnTo>
                  <a:pt x="4964909" y="30189"/>
                </a:lnTo>
                <a:lnTo>
                  <a:pt x="4998626" y="64024"/>
                </a:lnTo>
                <a:lnTo>
                  <a:pt x="5020758" y="106886"/>
                </a:lnTo>
                <a:lnTo>
                  <a:pt x="5028711" y="156173"/>
                </a:lnTo>
                <a:lnTo>
                  <a:pt x="5028711" y="672501"/>
                </a:lnTo>
                <a:lnTo>
                  <a:pt x="5020758" y="721788"/>
                </a:lnTo>
                <a:lnTo>
                  <a:pt x="4998626" y="764650"/>
                </a:lnTo>
                <a:lnTo>
                  <a:pt x="4964909" y="798485"/>
                </a:lnTo>
                <a:lnTo>
                  <a:pt x="4922196" y="820694"/>
                </a:lnTo>
                <a:lnTo>
                  <a:pt x="4873080" y="828674"/>
                </a:lnTo>
                <a:close/>
              </a:path>
            </a:pathLst>
          </a:custGeom>
          <a:solidFill>
            <a:srgbClr val="F26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922" y="3178435"/>
            <a:ext cx="1626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TYT</a:t>
            </a:r>
            <a:r>
              <a:rPr sz="2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10" dirty="0" smtClean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tr-TR" sz="2800" b="1" spc="-110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49947" y="236491"/>
            <a:ext cx="9525000" cy="9810750"/>
          </a:xfrm>
          <a:custGeom>
            <a:avLst/>
            <a:gdLst/>
            <a:ahLst/>
            <a:cxnLst/>
            <a:rect l="l" t="t" r="r" b="b"/>
            <a:pathLst>
              <a:path w="9525000" h="9810750">
                <a:moveTo>
                  <a:pt x="9369413" y="9810745"/>
                </a:moveTo>
                <a:lnTo>
                  <a:pt x="155587" y="9810745"/>
                </a:lnTo>
                <a:lnTo>
                  <a:pt x="106485" y="9802797"/>
                </a:lnTo>
                <a:lnTo>
                  <a:pt x="63784" y="9780681"/>
                </a:lnTo>
                <a:lnTo>
                  <a:pt x="30075" y="9746987"/>
                </a:lnTo>
                <a:lnTo>
                  <a:pt x="7950" y="9704304"/>
                </a:lnTo>
                <a:lnTo>
                  <a:pt x="0" y="9655222"/>
                </a:lnTo>
                <a:lnTo>
                  <a:pt x="0" y="155523"/>
                </a:lnTo>
                <a:lnTo>
                  <a:pt x="7950" y="106441"/>
                </a:lnTo>
                <a:lnTo>
                  <a:pt x="30075" y="63758"/>
                </a:lnTo>
                <a:lnTo>
                  <a:pt x="63784" y="30063"/>
                </a:lnTo>
                <a:lnTo>
                  <a:pt x="106485" y="7947"/>
                </a:lnTo>
                <a:lnTo>
                  <a:pt x="155587" y="0"/>
                </a:lnTo>
                <a:lnTo>
                  <a:pt x="9369413" y="0"/>
                </a:lnTo>
                <a:lnTo>
                  <a:pt x="9418515" y="7947"/>
                </a:lnTo>
                <a:lnTo>
                  <a:pt x="9461216" y="30063"/>
                </a:lnTo>
                <a:lnTo>
                  <a:pt x="9494924" y="63758"/>
                </a:lnTo>
                <a:lnTo>
                  <a:pt x="9517049" y="106441"/>
                </a:lnTo>
                <a:lnTo>
                  <a:pt x="9525000" y="155523"/>
                </a:lnTo>
                <a:lnTo>
                  <a:pt x="9525000" y="9655222"/>
                </a:lnTo>
                <a:lnTo>
                  <a:pt x="9517049" y="9704304"/>
                </a:lnTo>
                <a:lnTo>
                  <a:pt x="9494924" y="9746987"/>
                </a:lnTo>
                <a:lnTo>
                  <a:pt x="9461216" y="9780681"/>
                </a:lnTo>
                <a:lnTo>
                  <a:pt x="9418515" y="9802797"/>
                </a:lnTo>
                <a:lnTo>
                  <a:pt x="9369413" y="9810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08131" y="2916273"/>
            <a:ext cx="1370330" cy="64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710" marR="5080" indent="-334645">
              <a:lnSpc>
                <a:spcPct val="115900"/>
              </a:lnSpc>
              <a:spcBef>
                <a:spcPts val="95"/>
              </a:spcBef>
            </a:pPr>
            <a:r>
              <a:rPr sz="1750" b="1" spc="-6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1750" b="1" spc="125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1750" b="1" spc="20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1750" b="1" spc="-25" dirty="0">
                <a:solidFill>
                  <a:srgbClr val="0D2B4A"/>
                </a:solidFill>
                <a:latin typeface="Tahoma"/>
                <a:cs typeface="Tahoma"/>
              </a:rPr>
              <a:t>E</a:t>
            </a:r>
            <a:r>
              <a:rPr sz="1750" b="1" spc="-60" dirty="0">
                <a:solidFill>
                  <a:srgbClr val="0D2B4A"/>
                </a:solidFill>
                <a:latin typeface="Tahoma"/>
                <a:cs typeface="Tahoma"/>
              </a:rPr>
              <a:t>M</a:t>
            </a:r>
            <a:r>
              <a:rPr sz="1750" b="1" spc="125" dirty="0">
                <a:solidFill>
                  <a:srgbClr val="0D2B4A"/>
                </a:solidFill>
                <a:latin typeface="Tahoma"/>
                <a:cs typeface="Tahoma"/>
              </a:rPr>
              <a:t>A</a:t>
            </a:r>
            <a:r>
              <a:rPr sz="1750" b="1" spc="20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1750" b="1" spc="-350" dirty="0">
                <a:solidFill>
                  <a:srgbClr val="0D2B4A"/>
                </a:solidFill>
                <a:latin typeface="Tahoma"/>
                <a:cs typeface="Tahoma"/>
              </a:rPr>
              <a:t>İ</a:t>
            </a:r>
            <a:r>
              <a:rPr sz="1750" b="1" spc="-25" dirty="0">
                <a:solidFill>
                  <a:srgbClr val="0D2B4A"/>
                </a:solidFill>
                <a:latin typeface="Tahoma"/>
                <a:cs typeface="Tahoma"/>
              </a:rPr>
              <a:t>K  </a:t>
            </a:r>
            <a:r>
              <a:rPr sz="1750" b="1" spc="-135" dirty="0">
                <a:solidFill>
                  <a:srgbClr val="0D2B4A"/>
                </a:solidFill>
                <a:latin typeface="Tahoma"/>
                <a:cs typeface="Tahoma"/>
              </a:rPr>
              <a:t>33.3%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85884" y="7890696"/>
            <a:ext cx="926465" cy="64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15900"/>
              </a:lnSpc>
              <a:spcBef>
                <a:spcPts val="95"/>
              </a:spcBef>
            </a:pPr>
            <a:r>
              <a:rPr sz="1750" b="1" spc="20" dirty="0">
                <a:solidFill>
                  <a:srgbClr val="0D2B4A"/>
                </a:solidFill>
                <a:latin typeface="Tahoma"/>
                <a:cs typeface="Tahoma"/>
              </a:rPr>
              <a:t>T</a:t>
            </a:r>
            <a:r>
              <a:rPr sz="1750" b="1" spc="15" dirty="0">
                <a:solidFill>
                  <a:srgbClr val="0D2B4A"/>
                </a:solidFill>
                <a:latin typeface="Tahoma"/>
                <a:cs typeface="Tahoma"/>
              </a:rPr>
              <a:t>Ü</a:t>
            </a:r>
            <a:r>
              <a:rPr sz="1750" b="1" spc="-30" dirty="0">
                <a:solidFill>
                  <a:srgbClr val="0D2B4A"/>
                </a:solidFill>
                <a:latin typeface="Tahoma"/>
                <a:cs typeface="Tahoma"/>
              </a:rPr>
              <a:t>R</a:t>
            </a:r>
            <a:r>
              <a:rPr sz="1750" b="1" spc="-40" dirty="0">
                <a:solidFill>
                  <a:srgbClr val="0D2B4A"/>
                </a:solidFill>
                <a:latin typeface="Tahoma"/>
                <a:cs typeface="Tahoma"/>
              </a:rPr>
              <a:t>K</a:t>
            </a:r>
            <a:r>
              <a:rPr sz="1750" b="1" spc="40" dirty="0">
                <a:solidFill>
                  <a:srgbClr val="0D2B4A"/>
                </a:solidFill>
                <a:latin typeface="Tahoma"/>
                <a:cs typeface="Tahoma"/>
              </a:rPr>
              <a:t>Ç</a:t>
            </a:r>
            <a:r>
              <a:rPr sz="1750" b="1" spc="-20" dirty="0">
                <a:solidFill>
                  <a:srgbClr val="0D2B4A"/>
                </a:solidFill>
                <a:latin typeface="Tahoma"/>
                <a:cs typeface="Tahoma"/>
              </a:rPr>
              <a:t>E  </a:t>
            </a:r>
            <a:r>
              <a:rPr sz="1750" b="1" spc="-135" dirty="0">
                <a:solidFill>
                  <a:srgbClr val="0D2B4A"/>
                </a:solidFill>
                <a:latin typeface="Tahoma"/>
                <a:cs typeface="Tahoma"/>
              </a:rPr>
              <a:t>33.3%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6163" y="4574416"/>
            <a:ext cx="1599565" cy="64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645" marR="5080" indent="-449580">
              <a:lnSpc>
                <a:spcPct val="115900"/>
              </a:lnSpc>
              <a:spcBef>
                <a:spcPts val="95"/>
              </a:spcBef>
            </a:pPr>
            <a:r>
              <a:rPr sz="1750" b="1" spc="-15" dirty="0">
                <a:solidFill>
                  <a:srgbClr val="0D2B4A"/>
                </a:solidFill>
                <a:latin typeface="Tahoma"/>
                <a:cs typeface="Tahoma"/>
              </a:rPr>
              <a:t>FEN</a:t>
            </a:r>
            <a:r>
              <a:rPr sz="1750" b="1" spc="-10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1750" b="1" spc="-130" dirty="0">
                <a:solidFill>
                  <a:srgbClr val="0D2B4A"/>
                </a:solidFill>
                <a:latin typeface="Tahoma"/>
                <a:cs typeface="Tahoma"/>
              </a:rPr>
              <a:t>BİLİMLERİ </a:t>
            </a:r>
            <a:r>
              <a:rPr sz="1750" b="1" spc="-50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1750" b="1" spc="-135" dirty="0">
                <a:solidFill>
                  <a:srgbClr val="0D2B4A"/>
                </a:solidFill>
                <a:latin typeface="Tahoma"/>
                <a:cs typeface="Tahoma"/>
              </a:rPr>
              <a:t>16.7%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7985" y="1702431"/>
            <a:ext cx="2005964" cy="64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4845" marR="5080" indent="-652780">
              <a:lnSpc>
                <a:spcPct val="115900"/>
              </a:lnSpc>
              <a:spcBef>
                <a:spcPts val="95"/>
              </a:spcBef>
            </a:pPr>
            <a:r>
              <a:rPr sz="1750" b="1" spc="25" dirty="0">
                <a:solidFill>
                  <a:srgbClr val="0D2B4A"/>
                </a:solidFill>
                <a:latin typeface="Tahoma"/>
                <a:cs typeface="Tahoma"/>
              </a:rPr>
              <a:t>SOSYAL</a:t>
            </a:r>
            <a:r>
              <a:rPr sz="1750" b="1" spc="-75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1750" b="1" spc="-105" dirty="0">
                <a:solidFill>
                  <a:srgbClr val="0D2B4A"/>
                </a:solidFill>
                <a:latin typeface="Tahoma"/>
                <a:cs typeface="Tahoma"/>
              </a:rPr>
              <a:t>BİLİMLER </a:t>
            </a:r>
            <a:r>
              <a:rPr sz="1750" b="1" spc="-500" dirty="0">
                <a:solidFill>
                  <a:srgbClr val="0D2B4A"/>
                </a:solidFill>
                <a:latin typeface="Tahoma"/>
                <a:cs typeface="Tahoma"/>
              </a:rPr>
              <a:t> </a:t>
            </a:r>
            <a:r>
              <a:rPr sz="1750" b="1" spc="-135" dirty="0">
                <a:solidFill>
                  <a:srgbClr val="0D2B4A"/>
                </a:solidFill>
                <a:latin typeface="Tahoma"/>
                <a:cs typeface="Tahoma"/>
              </a:rPr>
              <a:t>16.7%</a:t>
            </a:r>
            <a:endParaRPr sz="175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04600" y="2077018"/>
            <a:ext cx="5688965" cy="5688965"/>
            <a:chOff x="10704600" y="2077018"/>
            <a:chExt cx="5688965" cy="5688965"/>
          </a:xfrm>
        </p:grpSpPr>
        <p:sp>
          <p:nvSpPr>
            <p:cNvPr id="12" name="object 12"/>
            <p:cNvSpPr/>
            <p:nvPr/>
          </p:nvSpPr>
          <p:spPr>
            <a:xfrm>
              <a:off x="13548847" y="2077018"/>
              <a:ext cx="2844800" cy="4387850"/>
            </a:xfrm>
            <a:custGeom>
              <a:avLst/>
              <a:gdLst/>
              <a:ahLst/>
              <a:cxnLst/>
              <a:rect l="l" t="t" r="r" b="b"/>
              <a:pathLst>
                <a:path w="2844800" h="4387850">
                  <a:moveTo>
                    <a:pt x="2389108" y="4387835"/>
                  </a:moveTo>
                  <a:lnTo>
                    <a:pt x="0" y="2844333"/>
                  </a:lnTo>
                  <a:lnTo>
                    <a:pt x="0" y="0"/>
                  </a:lnTo>
                  <a:lnTo>
                    <a:pt x="47655" y="399"/>
                  </a:lnTo>
                  <a:lnTo>
                    <a:pt x="95284" y="1596"/>
                  </a:lnTo>
                  <a:lnTo>
                    <a:pt x="142887" y="3591"/>
                  </a:lnTo>
                  <a:lnTo>
                    <a:pt x="190462" y="6384"/>
                  </a:lnTo>
                  <a:lnTo>
                    <a:pt x="237984" y="9973"/>
                  </a:lnTo>
                  <a:lnTo>
                    <a:pt x="285426" y="14356"/>
                  </a:lnTo>
                  <a:lnTo>
                    <a:pt x="332788" y="19535"/>
                  </a:lnTo>
                  <a:lnTo>
                    <a:pt x="380070" y="25507"/>
                  </a:lnTo>
                  <a:lnTo>
                    <a:pt x="427245" y="32271"/>
                  </a:lnTo>
                  <a:lnTo>
                    <a:pt x="474287" y="39821"/>
                  </a:lnTo>
                  <a:lnTo>
                    <a:pt x="521196" y="48159"/>
                  </a:lnTo>
                  <a:lnTo>
                    <a:pt x="567972" y="57284"/>
                  </a:lnTo>
                  <a:lnTo>
                    <a:pt x="614588" y="67191"/>
                  </a:lnTo>
                  <a:lnTo>
                    <a:pt x="661019" y="77875"/>
                  </a:lnTo>
                  <a:lnTo>
                    <a:pt x="707265" y="89336"/>
                  </a:lnTo>
                  <a:lnTo>
                    <a:pt x="753324" y="101572"/>
                  </a:lnTo>
                  <a:lnTo>
                    <a:pt x="799173" y="114579"/>
                  </a:lnTo>
                  <a:lnTo>
                    <a:pt x="844784" y="128348"/>
                  </a:lnTo>
                  <a:lnTo>
                    <a:pt x="890158" y="142879"/>
                  </a:lnTo>
                  <a:lnTo>
                    <a:pt x="935295" y="158173"/>
                  </a:lnTo>
                  <a:lnTo>
                    <a:pt x="980169" y="174220"/>
                  </a:lnTo>
                  <a:lnTo>
                    <a:pt x="1024756" y="191012"/>
                  </a:lnTo>
                  <a:lnTo>
                    <a:pt x="1069055" y="208549"/>
                  </a:lnTo>
                  <a:lnTo>
                    <a:pt x="1113066" y="226831"/>
                  </a:lnTo>
                  <a:lnTo>
                    <a:pt x="1156766" y="245848"/>
                  </a:lnTo>
                  <a:lnTo>
                    <a:pt x="1200128" y="265588"/>
                  </a:lnTo>
                  <a:lnTo>
                    <a:pt x="1243153" y="286052"/>
                  </a:lnTo>
                  <a:lnTo>
                    <a:pt x="1285842" y="307240"/>
                  </a:lnTo>
                  <a:lnTo>
                    <a:pt x="1328170" y="329139"/>
                  </a:lnTo>
                  <a:lnTo>
                    <a:pt x="1370113" y="351739"/>
                  </a:lnTo>
                  <a:lnTo>
                    <a:pt x="1411671" y="375038"/>
                  </a:lnTo>
                  <a:lnTo>
                    <a:pt x="1452845" y="399037"/>
                  </a:lnTo>
                  <a:lnTo>
                    <a:pt x="1493612" y="423722"/>
                  </a:lnTo>
                  <a:lnTo>
                    <a:pt x="1533948" y="449079"/>
                  </a:lnTo>
                  <a:lnTo>
                    <a:pt x="1573853" y="475109"/>
                  </a:lnTo>
                  <a:lnTo>
                    <a:pt x="1613327" y="501811"/>
                  </a:lnTo>
                  <a:lnTo>
                    <a:pt x="1652349" y="529170"/>
                  </a:lnTo>
                  <a:lnTo>
                    <a:pt x="1690896" y="557172"/>
                  </a:lnTo>
                  <a:lnTo>
                    <a:pt x="1728969" y="585815"/>
                  </a:lnTo>
                  <a:lnTo>
                    <a:pt x="1766566" y="615101"/>
                  </a:lnTo>
                  <a:lnTo>
                    <a:pt x="1803668" y="645012"/>
                  </a:lnTo>
                  <a:lnTo>
                    <a:pt x="1840254" y="675532"/>
                  </a:lnTo>
                  <a:lnTo>
                    <a:pt x="1876323" y="706660"/>
                  </a:lnTo>
                  <a:lnTo>
                    <a:pt x="1911875" y="738398"/>
                  </a:lnTo>
                  <a:lnTo>
                    <a:pt x="1946891" y="770726"/>
                  </a:lnTo>
                  <a:lnTo>
                    <a:pt x="1981351" y="803627"/>
                  </a:lnTo>
                  <a:lnTo>
                    <a:pt x="2015255" y="837101"/>
                  </a:lnTo>
                  <a:lnTo>
                    <a:pt x="2048602" y="871148"/>
                  </a:lnTo>
                  <a:lnTo>
                    <a:pt x="2081375" y="905748"/>
                  </a:lnTo>
                  <a:lnTo>
                    <a:pt x="2113554" y="940883"/>
                  </a:lnTo>
                  <a:lnTo>
                    <a:pt x="2145140" y="976552"/>
                  </a:lnTo>
                  <a:lnTo>
                    <a:pt x="2176133" y="1012755"/>
                  </a:lnTo>
                  <a:lnTo>
                    <a:pt x="2206515" y="1049473"/>
                  </a:lnTo>
                  <a:lnTo>
                    <a:pt x="2236269" y="1086683"/>
                  </a:lnTo>
                  <a:lnTo>
                    <a:pt x="2265396" y="1124388"/>
                  </a:lnTo>
                  <a:lnTo>
                    <a:pt x="2293895" y="1162585"/>
                  </a:lnTo>
                  <a:lnTo>
                    <a:pt x="2321750" y="1201254"/>
                  </a:lnTo>
                  <a:lnTo>
                    <a:pt x="2348946" y="1240374"/>
                  </a:lnTo>
                  <a:lnTo>
                    <a:pt x="2375483" y="1279944"/>
                  </a:lnTo>
                  <a:lnTo>
                    <a:pt x="2401360" y="1319964"/>
                  </a:lnTo>
                  <a:lnTo>
                    <a:pt x="2426564" y="1360412"/>
                  </a:lnTo>
                  <a:lnTo>
                    <a:pt x="2451079" y="1401265"/>
                  </a:lnTo>
                  <a:lnTo>
                    <a:pt x="2474906" y="1442523"/>
                  </a:lnTo>
                  <a:lnTo>
                    <a:pt x="2498046" y="1484186"/>
                  </a:lnTo>
                  <a:lnTo>
                    <a:pt x="2520484" y="1526231"/>
                  </a:lnTo>
                  <a:lnTo>
                    <a:pt x="2542209" y="1568633"/>
                  </a:lnTo>
                  <a:lnTo>
                    <a:pt x="2563220" y="1611394"/>
                  </a:lnTo>
                  <a:lnTo>
                    <a:pt x="2583517" y="1654513"/>
                  </a:lnTo>
                  <a:lnTo>
                    <a:pt x="2603090" y="1697966"/>
                  </a:lnTo>
                  <a:lnTo>
                    <a:pt x="2621926" y="1741728"/>
                  </a:lnTo>
                  <a:lnTo>
                    <a:pt x="2640026" y="1785800"/>
                  </a:lnTo>
                  <a:lnTo>
                    <a:pt x="2657391" y="1830182"/>
                  </a:lnTo>
                  <a:lnTo>
                    <a:pt x="2674010" y="1874848"/>
                  </a:lnTo>
                  <a:lnTo>
                    <a:pt x="2689874" y="1919773"/>
                  </a:lnTo>
                  <a:lnTo>
                    <a:pt x="2704982" y="1964958"/>
                  </a:lnTo>
                  <a:lnTo>
                    <a:pt x="2719336" y="2010403"/>
                  </a:lnTo>
                  <a:lnTo>
                    <a:pt x="2732927" y="2056081"/>
                  </a:lnTo>
                  <a:lnTo>
                    <a:pt x="2745747" y="2101968"/>
                  </a:lnTo>
                  <a:lnTo>
                    <a:pt x="2757796" y="2148064"/>
                  </a:lnTo>
                  <a:lnTo>
                    <a:pt x="2769074" y="2194367"/>
                  </a:lnTo>
                  <a:lnTo>
                    <a:pt x="2779576" y="2240854"/>
                  </a:lnTo>
                  <a:lnTo>
                    <a:pt x="2789295" y="2287496"/>
                  </a:lnTo>
                  <a:lnTo>
                    <a:pt x="2798230" y="2334295"/>
                  </a:lnTo>
                  <a:lnTo>
                    <a:pt x="2806382" y="2381250"/>
                  </a:lnTo>
                  <a:lnTo>
                    <a:pt x="2813747" y="2428335"/>
                  </a:lnTo>
                  <a:lnTo>
                    <a:pt x="2820321" y="2475523"/>
                  </a:lnTo>
                  <a:lnTo>
                    <a:pt x="2826102" y="2522815"/>
                  </a:lnTo>
                  <a:lnTo>
                    <a:pt x="2831092" y="2570211"/>
                  </a:lnTo>
                  <a:lnTo>
                    <a:pt x="2835288" y="2617683"/>
                  </a:lnTo>
                  <a:lnTo>
                    <a:pt x="2838687" y="2665206"/>
                  </a:lnTo>
                  <a:lnTo>
                    <a:pt x="2841289" y="2712779"/>
                  </a:lnTo>
                  <a:lnTo>
                    <a:pt x="2843094" y="2760402"/>
                  </a:lnTo>
                  <a:lnTo>
                    <a:pt x="2844102" y="2808049"/>
                  </a:lnTo>
                  <a:lnTo>
                    <a:pt x="2844311" y="2855693"/>
                  </a:lnTo>
                  <a:lnTo>
                    <a:pt x="2843721" y="2903333"/>
                  </a:lnTo>
                  <a:lnTo>
                    <a:pt x="2842334" y="2950971"/>
                  </a:lnTo>
                  <a:lnTo>
                    <a:pt x="2840148" y="2998578"/>
                  </a:lnTo>
                  <a:lnTo>
                    <a:pt x="2837167" y="3046129"/>
                  </a:lnTo>
                  <a:lnTo>
                    <a:pt x="2833388" y="3093623"/>
                  </a:lnTo>
                  <a:lnTo>
                    <a:pt x="2828813" y="3141060"/>
                  </a:lnTo>
                  <a:lnTo>
                    <a:pt x="2823445" y="3188414"/>
                  </a:lnTo>
                  <a:lnTo>
                    <a:pt x="2817286" y="3235659"/>
                  </a:lnTo>
                  <a:lnTo>
                    <a:pt x="2810335" y="3282793"/>
                  </a:lnTo>
                  <a:lnTo>
                    <a:pt x="2802594" y="3329818"/>
                  </a:lnTo>
                  <a:lnTo>
                    <a:pt x="2794067" y="3376706"/>
                  </a:lnTo>
                  <a:lnTo>
                    <a:pt x="2784758" y="3423432"/>
                  </a:lnTo>
                  <a:lnTo>
                    <a:pt x="2774667" y="3469995"/>
                  </a:lnTo>
                  <a:lnTo>
                    <a:pt x="2763795" y="3516396"/>
                  </a:lnTo>
                  <a:lnTo>
                    <a:pt x="2752147" y="3562608"/>
                  </a:lnTo>
                  <a:lnTo>
                    <a:pt x="2739730" y="3608606"/>
                  </a:lnTo>
                  <a:lnTo>
                    <a:pt x="2726544" y="3654389"/>
                  </a:lnTo>
                  <a:lnTo>
                    <a:pt x="2712589" y="3699957"/>
                  </a:lnTo>
                  <a:lnTo>
                    <a:pt x="2697873" y="3745286"/>
                  </a:lnTo>
                  <a:lnTo>
                    <a:pt x="2682403" y="3790348"/>
                  </a:lnTo>
                  <a:lnTo>
                    <a:pt x="2666181" y="3835146"/>
                  </a:lnTo>
                  <a:lnTo>
                    <a:pt x="2649206" y="3879677"/>
                  </a:lnTo>
                  <a:lnTo>
                    <a:pt x="2631487" y="3923919"/>
                  </a:lnTo>
                  <a:lnTo>
                    <a:pt x="2613035" y="3967845"/>
                  </a:lnTo>
                  <a:lnTo>
                    <a:pt x="2593850" y="4011456"/>
                  </a:lnTo>
                  <a:lnTo>
                    <a:pt x="2573931" y="4054751"/>
                  </a:lnTo>
                  <a:lnTo>
                    <a:pt x="2553290" y="4097706"/>
                  </a:lnTo>
                  <a:lnTo>
                    <a:pt x="2531938" y="4140298"/>
                  </a:lnTo>
                  <a:lnTo>
                    <a:pt x="2509875" y="4182526"/>
                  </a:lnTo>
                  <a:lnTo>
                    <a:pt x="2487101" y="4224391"/>
                  </a:lnTo>
                  <a:lnTo>
                    <a:pt x="2463630" y="4265868"/>
                  </a:lnTo>
                  <a:lnTo>
                    <a:pt x="2439474" y="4306934"/>
                  </a:lnTo>
                  <a:lnTo>
                    <a:pt x="2414633" y="4347590"/>
                  </a:lnTo>
                  <a:lnTo>
                    <a:pt x="2389108" y="4387835"/>
                  </a:lnTo>
                  <a:close/>
                </a:path>
              </a:pathLst>
            </a:custGeom>
            <a:solidFill>
              <a:srgbClr val="4E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17581" y="4921352"/>
              <a:ext cx="4994910" cy="2844800"/>
            </a:xfrm>
            <a:custGeom>
              <a:avLst/>
              <a:gdLst/>
              <a:ahLst/>
              <a:cxnLst/>
              <a:rect l="l" t="t" r="r" b="b"/>
              <a:pathLst>
                <a:path w="4994909" h="2844800">
                  <a:moveTo>
                    <a:pt x="2555459" y="2844230"/>
                  </a:moveTo>
                  <a:lnTo>
                    <a:pt x="2507815" y="2844236"/>
                  </a:lnTo>
                  <a:lnTo>
                    <a:pt x="2460164" y="2843444"/>
                  </a:lnTo>
                  <a:lnTo>
                    <a:pt x="2412533" y="2841854"/>
                  </a:lnTo>
                  <a:lnTo>
                    <a:pt x="2364949" y="2839466"/>
                  </a:lnTo>
                  <a:lnTo>
                    <a:pt x="2317411" y="2836282"/>
                  </a:lnTo>
                  <a:lnTo>
                    <a:pt x="2269921" y="2832300"/>
                  </a:lnTo>
                  <a:lnTo>
                    <a:pt x="2222503" y="2827524"/>
                  </a:lnTo>
                  <a:lnTo>
                    <a:pt x="2175185" y="2821956"/>
                  </a:lnTo>
                  <a:lnTo>
                    <a:pt x="2127967" y="2815596"/>
                  </a:lnTo>
                  <a:lnTo>
                    <a:pt x="2080850" y="2808443"/>
                  </a:lnTo>
                  <a:lnTo>
                    <a:pt x="2033859" y="2800502"/>
                  </a:lnTo>
                  <a:lnTo>
                    <a:pt x="1987020" y="2791778"/>
                  </a:lnTo>
                  <a:lnTo>
                    <a:pt x="1940334" y="2782270"/>
                  </a:lnTo>
                  <a:lnTo>
                    <a:pt x="1893801" y="2771979"/>
                  </a:lnTo>
                  <a:lnTo>
                    <a:pt x="1847447" y="2760909"/>
                  </a:lnTo>
                  <a:lnTo>
                    <a:pt x="1801298" y="2749068"/>
                  </a:lnTo>
                  <a:lnTo>
                    <a:pt x="1755354" y="2736456"/>
                  </a:lnTo>
                  <a:lnTo>
                    <a:pt x="1709614" y="2723071"/>
                  </a:lnTo>
                  <a:lnTo>
                    <a:pt x="1664106" y="2708923"/>
                  </a:lnTo>
                  <a:lnTo>
                    <a:pt x="1618853" y="2694019"/>
                  </a:lnTo>
                  <a:lnTo>
                    <a:pt x="1573856" y="2678358"/>
                  </a:lnTo>
                  <a:lnTo>
                    <a:pt x="1529116" y="2661940"/>
                  </a:lnTo>
                  <a:lnTo>
                    <a:pt x="1484656" y="2644776"/>
                  </a:lnTo>
                  <a:lnTo>
                    <a:pt x="1440503" y="2626875"/>
                  </a:lnTo>
                  <a:lnTo>
                    <a:pt x="1396656" y="2608235"/>
                  </a:lnTo>
                  <a:lnTo>
                    <a:pt x="1353115" y="2588859"/>
                  </a:lnTo>
                  <a:lnTo>
                    <a:pt x="1309905" y="2568756"/>
                  </a:lnTo>
                  <a:lnTo>
                    <a:pt x="1267050" y="2547938"/>
                  </a:lnTo>
                  <a:lnTo>
                    <a:pt x="1224549" y="2526405"/>
                  </a:lnTo>
                  <a:lnTo>
                    <a:pt x="1182404" y="2504157"/>
                  </a:lnTo>
                  <a:lnTo>
                    <a:pt x="1140637" y="2481206"/>
                  </a:lnTo>
                  <a:lnTo>
                    <a:pt x="1099272" y="2457565"/>
                  </a:lnTo>
                  <a:lnTo>
                    <a:pt x="1058309" y="2433234"/>
                  </a:lnTo>
                  <a:lnTo>
                    <a:pt x="1017747" y="2408214"/>
                  </a:lnTo>
                  <a:lnTo>
                    <a:pt x="977611" y="2382518"/>
                  </a:lnTo>
                  <a:lnTo>
                    <a:pt x="937922" y="2356160"/>
                  </a:lnTo>
                  <a:lnTo>
                    <a:pt x="898680" y="2329141"/>
                  </a:lnTo>
                  <a:lnTo>
                    <a:pt x="859885" y="2301460"/>
                  </a:lnTo>
                  <a:lnTo>
                    <a:pt x="821559" y="2273134"/>
                  </a:lnTo>
                  <a:lnTo>
                    <a:pt x="783724" y="2244178"/>
                  </a:lnTo>
                  <a:lnTo>
                    <a:pt x="746380" y="2214591"/>
                  </a:lnTo>
                  <a:lnTo>
                    <a:pt x="709526" y="2184375"/>
                  </a:lnTo>
                  <a:lnTo>
                    <a:pt x="673183" y="2153546"/>
                  </a:lnTo>
                  <a:lnTo>
                    <a:pt x="637371" y="2122121"/>
                  </a:lnTo>
                  <a:lnTo>
                    <a:pt x="602092" y="2090101"/>
                  </a:lnTo>
                  <a:lnTo>
                    <a:pt x="567344" y="2057484"/>
                  </a:lnTo>
                  <a:lnTo>
                    <a:pt x="533147" y="2024291"/>
                  </a:lnTo>
                  <a:lnTo>
                    <a:pt x="499520" y="1990539"/>
                  </a:lnTo>
                  <a:lnTo>
                    <a:pt x="466464" y="1956228"/>
                  </a:lnTo>
                  <a:lnTo>
                    <a:pt x="433978" y="1921358"/>
                  </a:lnTo>
                  <a:lnTo>
                    <a:pt x="402081" y="1885949"/>
                  </a:lnTo>
                  <a:lnTo>
                    <a:pt x="370790" y="1850021"/>
                  </a:lnTo>
                  <a:lnTo>
                    <a:pt x="340105" y="1813574"/>
                  </a:lnTo>
                  <a:lnTo>
                    <a:pt x="310027" y="1776607"/>
                  </a:lnTo>
                  <a:lnTo>
                    <a:pt x="280572" y="1739142"/>
                  </a:lnTo>
                  <a:lnTo>
                    <a:pt x="251757" y="1701199"/>
                  </a:lnTo>
                  <a:lnTo>
                    <a:pt x="223582" y="1662778"/>
                  </a:lnTo>
                  <a:lnTo>
                    <a:pt x="196047" y="1623880"/>
                  </a:lnTo>
                  <a:lnTo>
                    <a:pt x="169167" y="1584526"/>
                  </a:lnTo>
                  <a:lnTo>
                    <a:pt x="142957" y="1544739"/>
                  </a:lnTo>
                  <a:lnTo>
                    <a:pt x="117418" y="1504519"/>
                  </a:lnTo>
                  <a:lnTo>
                    <a:pt x="92550" y="1463864"/>
                  </a:lnTo>
                  <a:lnTo>
                    <a:pt x="68365" y="1422799"/>
                  </a:lnTo>
                  <a:lnTo>
                    <a:pt x="44879" y="1381346"/>
                  </a:lnTo>
                  <a:lnTo>
                    <a:pt x="22090" y="1339506"/>
                  </a:lnTo>
                  <a:lnTo>
                    <a:pt x="0" y="1297277"/>
                  </a:lnTo>
                  <a:lnTo>
                    <a:pt x="2531265" y="0"/>
                  </a:lnTo>
                  <a:lnTo>
                    <a:pt x="4994530" y="1422166"/>
                  </a:lnTo>
                  <a:lnTo>
                    <a:pt x="4970357" y="1463238"/>
                  </a:lnTo>
                  <a:lnTo>
                    <a:pt x="4945506" y="1503887"/>
                  </a:lnTo>
                  <a:lnTo>
                    <a:pt x="4919977" y="1544115"/>
                  </a:lnTo>
                  <a:lnTo>
                    <a:pt x="4893770" y="1583920"/>
                  </a:lnTo>
                  <a:lnTo>
                    <a:pt x="4866901" y="1623281"/>
                  </a:lnTo>
                  <a:lnTo>
                    <a:pt x="4839383" y="1662175"/>
                  </a:lnTo>
                  <a:lnTo>
                    <a:pt x="4811218" y="1700602"/>
                  </a:lnTo>
                  <a:lnTo>
                    <a:pt x="4782404" y="1738563"/>
                  </a:lnTo>
                  <a:lnTo>
                    <a:pt x="4752960" y="1776036"/>
                  </a:lnTo>
                  <a:lnTo>
                    <a:pt x="4722899" y="1813000"/>
                  </a:lnTo>
                  <a:lnTo>
                    <a:pt x="4692224" y="1849456"/>
                  </a:lnTo>
                  <a:lnTo>
                    <a:pt x="4660933" y="1885402"/>
                  </a:lnTo>
                  <a:lnTo>
                    <a:pt x="4629045" y="1920819"/>
                  </a:lnTo>
                  <a:lnTo>
                    <a:pt x="4596578" y="1955688"/>
                  </a:lnTo>
                  <a:lnTo>
                    <a:pt x="4563530" y="1990007"/>
                  </a:lnTo>
                  <a:lnTo>
                    <a:pt x="4529903" y="2023778"/>
                  </a:lnTo>
                  <a:lnTo>
                    <a:pt x="4495715" y="2056981"/>
                  </a:lnTo>
                  <a:lnTo>
                    <a:pt x="4460985" y="2089597"/>
                  </a:lnTo>
                  <a:lnTo>
                    <a:pt x="4425714" y="2121626"/>
                  </a:lnTo>
                  <a:lnTo>
                    <a:pt x="4389901" y="2153069"/>
                  </a:lnTo>
                  <a:lnTo>
                    <a:pt x="4353566" y="2183907"/>
                  </a:lnTo>
                  <a:lnTo>
                    <a:pt x="4316730" y="2214124"/>
                  </a:lnTo>
                  <a:lnTo>
                    <a:pt x="4279393" y="2243720"/>
                  </a:lnTo>
                  <a:lnTo>
                    <a:pt x="4241554" y="2272694"/>
                  </a:lnTo>
                  <a:lnTo>
                    <a:pt x="4203236" y="2301030"/>
                  </a:lnTo>
                  <a:lnTo>
                    <a:pt x="4164460" y="2328713"/>
                  </a:lnTo>
                  <a:lnTo>
                    <a:pt x="4125225" y="2355742"/>
                  </a:lnTo>
                  <a:lnTo>
                    <a:pt x="4085531" y="2382118"/>
                  </a:lnTo>
                  <a:lnTo>
                    <a:pt x="4045402" y="2407825"/>
                  </a:lnTo>
                  <a:lnTo>
                    <a:pt x="4004858" y="2432849"/>
                  </a:lnTo>
                  <a:lnTo>
                    <a:pt x="3963901" y="2457190"/>
                  </a:lnTo>
                  <a:lnTo>
                    <a:pt x="3922531" y="2480848"/>
                  </a:lnTo>
                  <a:lnTo>
                    <a:pt x="3880770" y="2503811"/>
                  </a:lnTo>
                  <a:lnTo>
                    <a:pt x="3838642" y="2526064"/>
                  </a:lnTo>
                  <a:lnTo>
                    <a:pt x="3796147" y="2547608"/>
                  </a:lnTo>
                  <a:lnTo>
                    <a:pt x="3753285" y="2568443"/>
                  </a:lnTo>
                  <a:lnTo>
                    <a:pt x="3710080" y="2588557"/>
                  </a:lnTo>
                  <a:lnTo>
                    <a:pt x="3666556" y="2607938"/>
                  </a:lnTo>
                  <a:lnTo>
                    <a:pt x="3622714" y="2626588"/>
                  </a:lnTo>
                  <a:lnTo>
                    <a:pt x="3578553" y="2644506"/>
                  </a:lnTo>
                  <a:lnTo>
                    <a:pt x="3534098" y="2661682"/>
                  </a:lnTo>
                  <a:lnTo>
                    <a:pt x="3489375" y="2678106"/>
                  </a:lnTo>
                  <a:lnTo>
                    <a:pt x="3444382" y="2693779"/>
                  </a:lnTo>
                  <a:lnTo>
                    <a:pt x="3399121" y="2708699"/>
                  </a:lnTo>
                  <a:lnTo>
                    <a:pt x="3353616" y="2722860"/>
                  </a:lnTo>
                  <a:lnTo>
                    <a:pt x="3307892" y="2736252"/>
                  </a:lnTo>
                  <a:lnTo>
                    <a:pt x="3261951" y="2748877"/>
                  </a:lnTo>
                  <a:lnTo>
                    <a:pt x="3215792" y="2760733"/>
                  </a:lnTo>
                  <a:lnTo>
                    <a:pt x="3169441" y="2771815"/>
                  </a:lnTo>
                  <a:lnTo>
                    <a:pt x="3122924" y="2782115"/>
                  </a:lnTo>
                  <a:lnTo>
                    <a:pt x="3076241" y="2791635"/>
                  </a:lnTo>
                  <a:lnTo>
                    <a:pt x="3029391" y="2800374"/>
                  </a:lnTo>
                  <a:lnTo>
                    <a:pt x="2982402" y="2808327"/>
                  </a:lnTo>
                  <a:lnTo>
                    <a:pt x="2935299" y="2815490"/>
                  </a:lnTo>
                  <a:lnTo>
                    <a:pt x="2888083" y="2821863"/>
                  </a:lnTo>
                  <a:lnTo>
                    <a:pt x="2840754" y="2827444"/>
                  </a:lnTo>
                  <a:lnTo>
                    <a:pt x="2793337" y="2832233"/>
                  </a:lnTo>
                  <a:lnTo>
                    <a:pt x="2745861" y="2836226"/>
                  </a:lnTo>
                  <a:lnTo>
                    <a:pt x="2698324" y="2839423"/>
                  </a:lnTo>
                  <a:lnTo>
                    <a:pt x="2650727" y="2841823"/>
                  </a:lnTo>
                  <a:lnTo>
                    <a:pt x="2603097" y="2843426"/>
                  </a:lnTo>
                  <a:lnTo>
                    <a:pt x="2555459" y="2844230"/>
                  </a:lnTo>
                  <a:close/>
                </a:path>
              </a:pathLst>
            </a:custGeom>
            <a:solidFill>
              <a:srgbClr val="7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04600" y="3377850"/>
              <a:ext cx="2844800" cy="2966085"/>
            </a:xfrm>
            <a:custGeom>
              <a:avLst/>
              <a:gdLst/>
              <a:ahLst/>
              <a:cxnLst/>
              <a:rect l="l" t="t" r="r" b="b"/>
              <a:pathLst>
                <a:path w="2844800" h="2966085">
                  <a:moveTo>
                    <a:pt x="380981" y="2965668"/>
                  </a:moveTo>
                  <a:lnTo>
                    <a:pt x="356959" y="2923226"/>
                  </a:lnTo>
                  <a:lnTo>
                    <a:pt x="333675" y="2880390"/>
                  </a:lnTo>
                  <a:lnTo>
                    <a:pt x="311129" y="2837162"/>
                  </a:lnTo>
                  <a:lnTo>
                    <a:pt x="289322" y="2793540"/>
                  </a:lnTo>
                  <a:lnTo>
                    <a:pt x="268265" y="2749551"/>
                  </a:lnTo>
                  <a:lnTo>
                    <a:pt x="247971" y="2705221"/>
                  </a:lnTo>
                  <a:lnTo>
                    <a:pt x="228440" y="2660549"/>
                  </a:lnTo>
                  <a:lnTo>
                    <a:pt x="209673" y="2615536"/>
                  </a:lnTo>
                  <a:lnTo>
                    <a:pt x="191679" y="2570207"/>
                  </a:lnTo>
                  <a:lnTo>
                    <a:pt x="174470" y="2524591"/>
                  </a:lnTo>
                  <a:lnTo>
                    <a:pt x="158047" y="2478685"/>
                  </a:lnTo>
                  <a:lnTo>
                    <a:pt x="142408" y="2432492"/>
                  </a:lnTo>
                  <a:lnTo>
                    <a:pt x="127562" y="2386037"/>
                  </a:lnTo>
                  <a:lnTo>
                    <a:pt x="113520" y="2339348"/>
                  </a:lnTo>
                  <a:lnTo>
                    <a:pt x="100280" y="2292426"/>
                  </a:lnTo>
                  <a:lnTo>
                    <a:pt x="87843" y="2245269"/>
                  </a:lnTo>
                  <a:lnTo>
                    <a:pt x="76216" y="2197906"/>
                  </a:lnTo>
                  <a:lnTo>
                    <a:pt x="65406" y="2150365"/>
                  </a:lnTo>
                  <a:lnTo>
                    <a:pt x="55412" y="2102646"/>
                  </a:lnTo>
                  <a:lnTo>
                    <a:pt x="46236" y="2054748"/>
                  </a:lnTo>
                  <a:lnTo>
                    <a:pt x="37881" y="2006700"/>
                  </a:lnTo>
                  <a:lnTo>
                    <a:pt x="30354" y="1958530"/>
                  </a:lnTo>
                  <a:lnTo>
                    <a:pt x="23654" y="1910238"/>
                  </a:lnTo>
                  <a:lnTo>
                    <a:pt x="17781" y="1861823"/>
                  </a:lnTo>
                  <a:lnTo>
                    <a:pt x="12738" y="1813316"/>
                  </a:lnTo>
                  <a:lnTo>
                    <a:pt x="8529" y="1764743"/>
                  </a:lnTo>
                  <a:lnTo>
                    <a:pt x="5154" y="1716106"/>
                  </a:lnTo>
                  <a:lnTo>
                    <a:pt x="2612" y="1667403"/>
                  </a:lnTo>
                  <a:lnTo>
                    <a:pt x="905" y="1618664"/>
                  </a:lnTo>
                  <a:lnTo>
                    <a:pt x="34" y="1569917"/>
                  </a:lnTo>
                  <a:lnTo>
                    <a:pt x="0" y="1521162"/>
                  </a:lnTo>
                  <a:lnTo>
                    <a:pt x="801" y="1472400"/>
                  </a:lnTo>
                  <a:lnTo>
                    <a:pt x="2438" y="1423658"/>
                  </a:lnTo>
                  <a:lnTo>
                    <a:pt x="4909" y="1374966"/>
                  </a:lnTo>
                  <a:lnTo>
                    <a:pt x="8215" y="1326324"/>
                  </a:lnTo>
                  <a:lnTo>
                    <a:pt x="12356" y="1277731"/>
                  </a:lnTo>
                  <a:lnTo>
                    <a:pt x="17329" y="1229216"/>
                  </a:lnTo>
                  <a:lnTo>
                    <a:pt x="23131" y="1180808"/>
                  </a:lnTo>
                  <a:lnTo>
                    <a:pt x="29762" y="1132506"/>
                  </a:lnTo>
                  <a:lnTo>
                    <a:pt x="37223" y="1084311"/>
                  </a:lnTo>
                  <a:lnTo>
                    <a:pt x="45508" y="1036251"/>
                  </a:lnTo>
                  <a:lnTo>
                    <a:pt x="54613" y="988355"/>
                  </a:lnTo>
                  <a:lnTo>
                    <a:pt x="64539" y="940621"/>
                  </a:lnTo>
                  <a:lnTo>
                    <a:pt x="75284" y="893050"/>
                  </a:lnTo>
                  <a:lnTo>
                    <a:pt x="86843" y="845671"/>
                  </a:lnTo>
                  <a:lnTo>
                    <a:pt x="99209" y="798510"/>
                  </a:lnTo>
                  <a:lnTo>
                    <a:pt x="112382" y="751569"/>
                  </a:lnTo>
                  <a:lnTo>
                    <a:pt x="126362" y="704847"/>
                  </a:lnTo>
                  <a:lnTo>
                    <a:pt x="141140" y="658371"/>
                  </a:lnTo>
                  <a:lnTo>
                    <a:pt x="156708" y="612168"/>
                  </a:lnTo>
                  <a:lnTo>
                    <a:pt x="173067" y="566240"/>
                  </a:lnTo>
                  <a:lnTo>
                    <a:pt x="190215" y="520585"/>
                  </a:lnTo>
                  <a:lnTo>
                    <a:pt x="208143" y="475231"/>
                  </a:lnTo>
                  <a:lnTo>
                    <a:pt x="226841" y="430204"/>
                  </a:lnTo>
                  <a:lnTo>
                    <a:pt x="246308" y="385505"/>
                  </a:lnTo>
                  <a:lnTo>
                    <a:pt x="266544" y="341132"/>
                  </a:lnTo>
                  <a:lnTo>
                    <a:pt x="287538" y="297113"/>
                  </a:lnTo>
                  <a:lnTo>
                    <a:pt x="309277" y="253474"/>
                  </a:lnTo>
                  <a:lnTo>
                    <a:pt x="331761" y="210213"/>
                  </a:lnTo>
                  <a:lnTo>
                    <a:pt x="354991" y="167332"/>
                  </a:lnTo>
                  <a:lnTo>
                    <a:pt x="378951" y="124855"/>
                  </a:lnTo>
                  <a:lnTo>
                    <a:pt x="403629" y="82807"/>
                  </a:lnTo>
                  <a:lnTo>
                    <a:pt x="429025" y="41188"/>
                  </a:lnTo>
                  <a:lnTo>
                    <a:pt x="455138" y="0"/>
                  </a:lnTo>
                  <a:lnTo>
                    <a:pt x="2844246" y="1543501"/>
                  </a:lnTo>
                  <a:lnTo>
                    <a:pt x="380981" y="2965668"/>
                  </a:lnTo>
                  <a:close/>
                </a:path>
              </a:pathLst>
            </a:custGeom>
            <a:solidFill>
              <a:srgbClr val="ACB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85582" y="2077018"/>
              <a:ext cx="2463800" cy="2844800"/>
            </a:xfrm>
            <a:custGeom>
              <a:avLst/>
              <a:gdLst/>
              <a:ahLst/>
              <a:cxnLst/>
              <a:rect l="l" t="t" r="r" b="b"/>
              <a:pathLst>
                <a:path w="2463800" h="2844800">
                  <a:moveTo>
                    <a:pt x="2463265" y="2844333"/>
                  </a:moveTo>
                  <a:lnTo>
                    <a:pt x="0" y="1422166"/>
                  </a:lnTo>
                  <a:lnTo>
                    <a:pt x="23607" y="1382047"/>
                  </a:lnTo>
                  <a:lnTo>
                    <a:pt x="47861" y="1342330"/>
                  </a:lnTo>
                  <a:lnTo>
                    <a:pt x="72761" y="1303016"/>
                  </a:lnTo>
                  <a:lnTo>
                    <a:pt x="98308" y="1264103"/>
                  </a:lnTo>
                  <a:lnTo>
                    <a:pt x="124488" y="1225614"/>
                  </a:lnTo>
                  <a:lnTo>
                    <a:pt x="151286" y="1187568"/>
                  </a:lnTo>
                  <a:lnTo>
                    <a:pt x="178703" y="1149966"/>
                  </a:lnTo>
                  <a:lnTo>
                    <a:pt x="206738" y="1112808"/>
                  </a:lnTo>
                  <a:lnTo>
                    <a:pt x="235378" y="1076113"/>
                  </a:lnTo>
                  <a:lnTo>
                    <a:pt x="264605" y="1039901"/>
                  </a:lnTo>
                  <a:lnTo>
                    <a:pt x="294421" y="1004173"/>
                  </a:lnTo>
                  <a:lnTo>
                    <a:pt x="324826" y="968928"/>
                  </a:lnTo>
                  <a:lnTo>
                    <a:pt x="355802" y="934185"/>
                  </a:lnTo>
                  <a:lnTo>
                    <a:pt x="387334" y="899962"/>
                  </a:lnTo>
                  <a:lnTo>
                    <a:pt x="419422" y="866260"/>
                  </a:lnTo>
                  <a:lnTo>
                    <a:pt x="452065" y="833079"/>
                  </a:lnTo>
                  <a:lnTo>
                    <a:pt x="485246" y="800436"/>
                  </a:lnTo>
                  <a:lnTo>
                    <a:pt x="518948" y="768349"/>
                  </a:lnTo>
                  <a:lnTo>
                    <a:pt x="553169" y="736818"/>
                  </a:lnTo>
                  <a:lnTo>
                    <a:pt x="587911" y="705843"/>
                  </a:lnTo>
                  <a:lnTo>
                    <a:pt x="623155" y="675440"/>
                  </a:lnTo>
                  <a:lnTo>
                    <a:pt x="658881" y="645627"/>
                  </a:lnTo>
                  <a:lnTo>
                    <a:pt x="695091" y="616401"/>
                  </a:lnTo>
                  <a:lnTo>
                    <a:pt x="731783" y="587765"/>
                  </a:lnTo>
                  <a:lnTo>
                    <a:pt x="768938" y="559733"/>
                  </a:lnTo>
                  <a:lnTo>
                    <a:pt x="806537" y="532319"/>
                  </a:lnTo>
                  <a:lnTo>
                    <a:pt x="844579" y="505525"/>
                  </a:lnTo>
                  <a:lnTo>
                    <a:pt x="883064" y="479350"/>
                  </a:lnTo>
                  <a:lnTo>
                    <a:pt x="921972" y="453808"/>
                  </a:lnTo>
                  <a:lnTo>
                    <a:pt x="961282" y="428913"/>
                  </a:lnTo>
                  <a:lnTo>
                    <a:pt x="1000993" y="404665"/>
                  </a:lnTo>
                  <a:lnTo>
                    <a:pt x="1041107" y="381063"/>
                  </a:lnTo>
                  <a:lnTo>
                    <a:pt x="1081601" y="358120"/>
                  </a:lnTo>
                  <a:lnTo>
                    <a:pt x="1122453" y="335850"/>
                  </a:lnTo>
                  <a:lnTo>
                    <a:pt x="1163664" y="314251"/>
                  </a:lnTo>
                  <a:lnTo>
                    <a:pt x="1205235" y="293324"/>
                  </a:lnTo>
                  <a:lnTo>
                    <a:pt x="1247141" y="273079"/>
                  </a:lnTo>
                  <a:lnTo>
                    <a:pt x="1289361" y="253528"/>
                  </a:lnTo>
                  <a:lnTo>
                    <a:pt x="1331896" y="234671"/>
                  </a:lnTo>
                  <a:lnTo>
                    <a:pt x="1374745" y="216508"/>
                  </a:lnTo>
                  <a:lnTo>
                    <a:pt x="1417884" y="199048"/>
                  </a:lnTo>
                  <a:lnTo>
                    <a:pt x="1461292" y="182301"/>
                  </a:lnTo>
                  <a:lnTo>
                    <a:pt x="1504968" y="166267"/>
                  </a:lnTo>
                  <a:lnTo>
                    <a:pt x="1548911" y="150945"/>
                  </a:lnTo>
                  <a:lnTo>
                    <a:pt x="1593100" y="136345"/>
                  </a:lnTo>
                  <a:lnTo>
                    <a:pt x="1637509" y="122473"/>
                  </a:lnTo>
                  <a:lnTo>
                    <a:pt x="1682139" y="109330"/>
                  </a:lnTo>
                  <a:lnTo>
                    <a:pt x="1726989" y="96916"/>
                  </a:lnTo>
                  <a:lnTo>
                    <a:pt x="1772037" y="85237"/>
                  </a:lnTo>
                  <a:lnTo>
                    <a:pt x="1817257" y="74300"/>
                  </a:lnTo>
                  <a:lnTo>
                    <a:pt x="1862650" y="64105"/>
                  </a:lnTo>
                  <a:lnTo>
                    <a:pt x="1908216" y="54652"/>
                  </a:lnTo>
                  <a:lnTo>
                    <a:pt x="1953930" y="45945"/>
                  </a:lnTo>
                  <a:lnTo>
                    <a:pt x="1999768" y="37989"/>
                  </a:lnTo>
                  <a:lnTo>
                    <a:pt x="2045729" y="30785"/>
                  </a:lnTo>
                  <a:lnTo>
                    <a:pt x="2091815" y="24333"/>
                  </a:lnTo>
                  <a:lnTo>
                    <a:pt x="2138000" y="18635"/>
                  </a:lnTo>
                  <a:lnTo>
                    <a:pt x="2184259" y="13695"/>
                  </a:lnTo>
                  <a:lnTo>
                    <a:pt x="2230593" y="9513"/>
                  </a:lnTo>
                  <a:lnTo>
                    <a:pt x="2277001" y="6089"/>
                  </a:lnTo>
                  <a:lnTo>
                    <a:pt x="2323458" y="3425"/>
                  </a:lnTo>
                  <a:lnTo>
                    <a:pt x="2369941" y="1522"/>
                  </a:lnTo>
                  <a:lnTo>
                    <a:pt x="2416448" y="380"/>
                  </a:lnTo>
                  <a:lnTo>
                    <a:pt x="2462980" y="0"/>
                  </a:lnTo>
                  <a:lnTo>
                    <a:pt x="2463265" y="2844333"/>
                  </a:lnTo>
                  <a:close/>
                </a:path>
              </a:pathLst>
            </a:custGeom>
            <a:solidFill>
              <a:srgbClr val="D8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48847" y="2077018"/>
              <a:ext cx="635" cy="2844800"/>
            </a:xfrm>
            <a:custGeom>
              <a:avLst/>
              <a:gdLst/>
              <a:ahLst/>
              <a:cxnLst/>
              <a:rect l="l" t="t" r="r" b="b"/>
              <a:pathLst>
                <a:path w="634" h="2844800">
                  <a:moveTo>
                    <a:pt x="0" y="2844333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0" y="2844333"/>
                  </a:lnTo>
                  <a:close/>
                </a:path>
              </a:pathLst>
            </a:custGeom>
            <a:solidFill>
              <a:srgbClr val="F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6000" y="4555530"/>
            <a:ext cx="5444490" cy="422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400" spc="-16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204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3400" spc="-15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400" spc="-10" dirty="0">
                <a:solidFill>
                  <a:srgbClr val="0D2B4A"/>
                </a:solidFill>
                <a:latin typeface="Verdana"/>
                <a:cs typeface="Verdana"/>
              </a:rPr>
              <a:t>Ü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21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400" spc="-55" dirty="0">
                <a:solidFill>
                  <a:srgbClr val="0D2B4A"/>
                </a:solidFill>
                <a:latin typeface="Verdana"/>
                <a:cs typeface="Verdana"/>
              </a:rPr>
              <a:t>Ç</a:t>
            </a:r>
            <a:r>
              <a:rPr sz="3400" spc="-110" dirty="0">
                <a:solidFill>
                  <a:srgbClr val="0D2B4A"/>
                </a:solidFill>
                <a:latin typeface="Verdana"/>
                <a:cs typeface="Verdana"/>
              </a:rPr>
              <a:t>E  </a:t>
            </a:r>
            <a:r>
              <a:rPr sz="3400" spc="-21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400" spc="-60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1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400" spc="-10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155" dirty="0">
                <a:solidFill>
                  <a:srgbClr val="0D2B4A"/>
                </a:solidFill>
                <a:latin typeface="Verdana"/>
                <a:cs typeface="Verdana"/>
              </a:rPr>
              <a:t>P</a:t>
            </a:r>
            <a:r>
              <a:rPr sz="3400" spc="-10" dirty="0">
                <a:solidFill>
                  <a:srgbClr val="0D2B4A"/>
                </a:solidFill>
                <a:latin typeface="Verdana"/>
                <a:cs typeface="Verdana"/>
              </a:rPr>
              <a:t>U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5" dirty="0">
                <a:solidFill>
                  <a:srgbClr val="0D2B4A"/>
                </a:solidFill>
                <a:latin typeface="Verdana"/>
                <a:cs typeface="Verdana"/>
              </a:rPr>
              <a:t>N  </a:t>
            </a:r>
            <a:r>
              <a:rPr sz="3400" spc="-60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204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160" dirty="0">
                <a:solidFill>
                  <a:srgbClr val="0D2B4A"/>
                </a:solidFill>
                <a:latin typeface="Verdana"/>
                <a:cs typeface="Verdana"/>
              </a:rPr>
              <a:t>GE</a:t>
            </a:r>
            <a:r>
              <a:rPr sz="34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21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21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400" spc="-60" dirty="0">
                <a:solidFill>
                  <a:srgbClr val="0D2B4A"/>
                </a:solidFill>
                <a:latin typeface="Verdana"/>
                <a:cs typeface="Verdana"/>
              </a:rPr>
              <a:t>O</a:t>
            </a:r>
            <a:r>
              <a:rPr sz="3400" spc="-215" dirty="0">
                <a:solidFill>
                  <a:srgbClr val="0D2B4A"/>
                </a:solidFill>
                <a:latin typeface="Verdana"/>
                <a:cs typeface="Verdana"/>
              </a:rPr>
              <a:t>S</a:t>
            </a:r>
            <a:r>
              <a:rPr sz="3400" spc="-3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30" dirty="0">
                <a:solidFill>
                  <a:srgbClr val="0D2B4A"/>
                </a:solidFill>
                <a:latin typeface="Verdana"/>
                <a:cs typeface="Verdana"/>
              </a:rPr>
              <a:t>L  </a:t>
            </a:r>
            <a:r>
              <a:rPr sz="3400" spc="-25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-16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10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40" dirty="0">
                <a:solidFill>
                  <a:srgbClr val="0D2B4A"/>
                </a:solidFill>
                <a:latin typeface="Verdana"/>
                <a:cs typeface="Verdana"/>
              </a:rPr>
              <a:t>V</a:t>
            </a:r>
            <a:r>
              <a:rPr sz="3400" spc="-15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F</a:t>
            </a:r>
            <a:r>
              <a:rPr sz="3400" spc="-16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5" dirty="0">
                <a:solidFill>
                  <a:srgbClr val="0D2B4A"/>
                </a:solidFill>
                <a:latin typeface="Verdana"/>
                <a:cs typeface="Verdana"/>
              </a:rPr>
              <a:t>N  </a:t>
            </a:r>
            <a:r>
              <a:rPr sz="3400" spc="-25" dirty="0">
                <a:solidFill>
                  <a:srgbClr val="0D2B4A"/>
                </a:solidFill>
                <a:latin typeface="Verdana"/>
                <a:cs typeface="Verdana"/>
              </a:rPr>
              <a:t>B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15" dirty="0">
                <a:solidFill>
                  <a:srgbClr val="0D2B4A"/>
                </a:solidFill>
                <a:latin typeface="Verdana"/>
                <a:cs typeface="Verdana"/>
              </a:rPr>
              <a:t>M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-160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İ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sz="3400" spc="-15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160" dirty="0">
                <a:solidFill>
                  <a:srgbClr val="0D2B4A"/>
                </a:solidFill>
                <a:latin typeface="Verdana"/>
                <a:cs typeface="Verdana"/>
              </a:rPr>
              <a:t>G</a:t>
            </a:r>
            <a:r>
              <a:rPr sz="3400" spc="-60" dirty="0">
                <a:solidFill>
                  <a:srgbClr val="0D2B4A"/>
                </a:solidFill>
                <a:latin typeface="Verdana"/>
                <a:cs typeface="Verdana"/>
              </a:rPr>
              <a:t>Ö</a:t>
            </a:r>
            <a:r>
              <a:rPr sz="3400" spc="-15" dirty="0">
                <a:solidFill>
                  <a:srgbClr val="0D2B4A"/>
                </a:solidFill>
                <a:latin typeface="Verdana"/>
                <a:cs typeface="Verdana"/>
              </a:rPr>
              <a:t>R</a:t>
            </a:r>
            <a:r>
              <a:rPr sz="3400" spc="-155" dirty="0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90" dirty="0">
                <a:solidFill>
                  <a:srgbClr val="0D2B4A"/>
                </a:solidFill>
                <a:latin typeface="Verdana"/>
                <a:cs typeface="Verdana"/>
              </a:rPr>
              <a:t>D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40" dirty="0">
                <a:solidFill>
                  <a:srgbClr val="0D2B4A"/>
                </a:solidFill>
                <a:latin typeface="Verdana"/>
                <a:cs typeface="Verdana"/>
              </a:rPr>
              <a:t>H</a:t>
            </a:r>
            <a:r>
              <a:rPr sz="3400" spc="114" dirty="0">
                <a:solidFill>
                  <a:srgbClr val="0D2B4A"/>
                </a:solidFill>
                <a:latin typeface="Verdana"/>
                <a:cs typeface="Verdana"/>
              </a:rPr>
              <a:t>A  </a:t>
            </a:r>
            <a:r>
              <a:rPr sz="3400" spc="-135" dirty="0">
                <a:solidFill>
                  <a:srgbClr val="0D2B4A"/>
                </a:solidFill>
                <a:latin typeface="Verdana"/>
                <a:cs typeface="Verdana"/>
              </a:rPr>
              <a:t>FAZLADIR.</a:t>
            </a:r>
            <a:endParaRPr sz="3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400" spc="-470" dirty="0">
                <a:solidFill>
                  <a:srgbClr val="0D2B4A"/>
                </a:solidFill>
                <a:latin typeface="Verdana"/>
                <a:cs typeface="Verdana"/>
              </a:rPr>
              <a:t>(</a:t>
            </a:r>
            <a:r>
              <a:rPr sz="3400" spc="-35" dirty="0">
                <a:solidFill>
                  <a:srgbClr val="0D2B4A"/>
                </a:solidFill>
                <a:latin typeface="Verdana"/>
                <a:cs typeface="Verdana"/>
              </a:rPr>
              <a:t>Y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21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400" spc="-45" dirty="0">
                <a:solidFill>
                  <a:srgbClr val="0D2B4A"/>
                </a:solidFill>
                <a:latin typeface="Verdana"/>
                <a:cs typeface="Verdana"/>
              </a:rPr>
              <a:t>L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215" dirty="0">
                <a:solidFill>
                  <a:srgbClr val="0D2B4A"/>
                </a:solidFill>
                <a:latin typeface="Verdana"/>
                <a:cs typeface="Verdana"/>
              </a:rPr>
              <a:t>Ş</a:t>
            </a:r>
            <a:r>
              <a:rPr sz="3400" spc="-555" dirty="0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sz="3400" spc="-204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125" dirty="0">
                <a:solidFill>
                  <a:srgbClr val="0D2B4A"/>
                </a:solidFill>
                <a:latin typeface="Verdana"/>
                <a:cs typeface="Verdana"/>
              </a:rPr>
              <a:t>2</a:t>
            </a:r>
            <a:r>
              <a:rPr sz="3400" spc="-310" dirty="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sz="3400" spc="-210" dirty="0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sz="3400" spc="165" dirty="0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sz="3400" spc="-50" dirty="0">
                <a:solidFill>
                  <a:srgbClr val="0D2B4A"/>
                </a:solidFill>
                <a:latin typeface="Verdana"/>
                <a:cs typeface="Verdana"/>
              </a:rPr>
              <a:t>T</a:t>
            </a:r>
            <a:r>
              <a:rPr sz="3400" spc="-470" dirty="0">
                <a:solidFill>
                  <a:srgbClr val="0D2B4A"/>
                </a:solidFill>
                <a:latin typeface="Verdana"/>
                <a:cs typeface="Verdana"/>
              </a:rPr>
              <a:t>)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5817" y="5143526"/>
            <a:ext cx="481965" cy="443230"/>
          </a:xfrm>
          <a:custGeom>
            <a:avLst/>
            <a:gdLst/>
            <a:ahLst/>
            <a:cxnLst/>
            <a:rect l="l" t="t" r="r" b="b"/>
            <a:pathLst>
              <a:path w="481964" h="443229">
                <a:moveTo>
                  <a:pt x="204017" y="442796"/>
                </a:moveTo>
                <a:lnTo>
                  <a:pt x="156142" y="433995"/>
                </a:lnTo>
                <a:lnTo>
                  <a:pt x="113700" y="410357"/>
                </a:lnTo>
                <a:lnTo>
                  <a:pt x="85980" y="380990"/>
                </a:lnTo>
                <a:lnTo>
                  <a:pt x="61750" y="350420"/>
                </a:lnTo>
                <a:lnTo>
                  <a:pt x="38258" y="318846"/>
                </a:lnTo>
                <a:lnTo>
                  <a:pt x="18484" y="286007"/>
                </a:lnTo>
                <a:lnTo>
                  <a:pt x="5408" y="251638"/>
                </a:lnTo>
                <a:lnTo>
                  <a:pt x="0" y="209201"/>
                </a:lnTo>
                <a:lnTo>
                  <a:pt x="4780" y="168775"/>
                </a:lnTo>
                <a:lnTo>
                  <a:pt x="19020" y="131109"/>
                </a:lnTo>
                <a:lnTo>
                  <a:pt x="41988" y="96954"/>
                </a:lnTo>
                <a:lnTo>
                  <a:pt x="72954" y="67062"/>
                </a:lnTo>
                <a:lnTo>
                  <a:pt x="111187" y="42182"/>
                </a:lnTo>
                <a:lnTo>
                  <a:pt x="155957" y="23065"/>
                </a:lnTo>
                <a:lnTo>
                  <a:pt x="211534" y="9545"/>
                </a:lnTo>
                <a:lnTo>
                  <a:pt x="239932" y="4933"/>
                </a:lnTo>
                <a:lnTo>
                  <a:pt x="268213" y="0"/>
                </a:lnTo>
                <a:lnTo>
                  <a:pt x="322149" y="9157"/>
                </a:lnTo>
                <a:lnTo>
                  <a:pt x="370818" y="27706"/>
                </a:lnTo>
                <a:lnTo>
                  <a:pt x="412578" y="54787"/>
                </a:lnTo>
                <a:lnTo>
                  <a:pt x="445788" y="89544"/>
                </a:lnTo>
                <a:lnTo>
                  <a:pt x="468805" y="131118"/>
                </a:lnTo>
                <a:lnTo>
                  <a:pt x="481523" y="178872"/>
                </a:lnTo>
                <a:lnTo>
                  <a:pt x="481716" y="225998"/>
                </a:lnTo>
                <a:lnTo>
                  <a:pt x="469099" y="271543"/>
                </a:lnTo>
                <a:lnTo>
                  <a:pt x="443384" y="314555"/>
                </a:lnTo>
                <a:lnTo>
                  <a:pt x="404284" y="354080"/>
                </a:lnTo>
                <a:lnTo>
                  <a:pt x="370828" y="378575"/>
                </a:lnTo>
                <a:lnTo>
                  <a:pt x="335599" y="399883"/>
                </a:lnTo>
                <a:lnTo>
                  <a:pt x="298596" y="418004"/>
                </a:lnTo>
                <a:lnTo>
                  <a:pt x="252197" y="435818"/>
                </a:lnTo>
                <a:lnTo>
                  <a:pt x="220323" y="442219"/>
                </a:lnTo>
                <a:lnTo>
                  <a:pt x="204017" y="442796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578" y="5166695"/>
            <a:ext cx="434340" cy="396240"/>
          </a:xfrm>
          <a:custGeom>
            <a:avLst/>
            <a:gdLst/>
            <a:ahLst/>
            <a:cxnLst/>
            <a:rect l="l" t="t" r="r" b="b"/>
            <a:pathLst>
              <a:path w="434340" h="396239">
                <a:moveTo>
                  <a:pt x="246754" y="395744"/>
                </a:moveTo>
                <a:lnTo>
                  <a:pt x="202143" y="390843"/>
                </a:lnTo>
                <a:lnTo>
                  <a:pt x="160343" y="374568"/>
                </a:lnTo>
                <a:lnTo>
                  <a:pt x="131973" y="355699"/>
                </a:lnTo>
                <a:lnTo>
                  <a:pt x="122312" y="349190"/>
                </a:lnTo>
                <a:lnTo>
                  <a:pt x="112459" y="342971"/>
                </a:lnTo>
                <a:lnTo>
                  <a:pt x="102414" y="337041"/>
                </a:lnTo>
                <a:lnTo>
                  <a:pt x="61275" y="309885"/>
                </a:lnTo>
                <a:lnTo>
                  <a:pt x="30379" y="278430"/>
                </a:lnTo>
                <a:lnTo>
                  <a:pt x="9896" y="242891"/>
                </a:lnTo>
                <a:lnTo>
                  <a:pt x="0" y="203481"/>
                </a:lnTo>
                <a:lnTo>
                  <a:pt x="859" y="160416"/>
                </a:lnTo>
                <a:lnTo>
                  <a:pt x="13001" y="113907"/>
                </a:lnTo>
                <a:lnTo>
                  <a:pt x="34948" y="74499"/>
                </a:lnTo>
                <a:lnTo>
                  <a:pt x="66130" y="42762"/>
                </a:lnTo>
                <a:lnTo>
                  <a:pt x="105979" y="19263"/>
                </a:lnTo>
                <a:lnTo>
                  <a:pt x="153926" y="4571"/>
                </a:lnTo>
                <a:lnTo>
                  <a:pt x="204073" y="0"/>
                </a:lnTo>
                <a:lnTo>
                  <a:pt x="257432" y="3383"/>
                </a:lnTo>
                <a:lnTo>
                  <a:pt x="304350" y="13941"/>
                </a:lnTo>
                <a:lnTo>
                  <a:pt x="344577" y="31350"/>
                </a:lnTo>
                <a:lnTo>
                  <a:pt x="377862" y="55288"/>
                </a:lnTo>
                <a:lnTo>
                  <a:pt x="403955" y="85431"/>
                </a:lnTo>
                <a:lnTo>
                  <a:pt x="422605" y="121455"/>
                </a:lnTo>
                <a:lnTo>
                  <a:pt x="434084" y="168970"/>
                </a:lnTo>
                <a:lnTo>
                  <a:pt x="433229" y="217113"/>
                </a:lnTo>
                <a:lnTo>
                  <a:pt x="420551" y="264170"/>
                </a:lnTo>
                <a:lnTo>
                  <a:pt x="396557" y="308423"/>
                </a:lnTo>
                <a:lnTo>
                  <a:pt x="361756" y="348158"/>
                </a:lnTo>
                <a:lnTo>
                  <a:pt x="325686" y="374639"/>
                </a:lnTo>
                <a:lnTo>
                  <a:pt x="283886" y="390874"/>
                </a:lnTo>
                <a:lnTo>
                  <a:pt x="254259" y="395419"/>
                </a:lnTo>
                <a:lnTo>
                  <a:pt x="246754" y="39574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4620" y="5159422"/>
            <a:ext cx="415290" cy="410845"/>
          </a:xfrm>
          <a:custGeom>
            <a:avLst/>
            <a:gdLst/>
            <a:ahLst/>
            <a:cxnLst/>
            <a:rect l="l" t="t" r="r" b="b"/>
            <a:pathLst>
              <a:path w="415290" h="410845">
                <a:moveTo>
                  <a:pt x="193667" y="410497"/>
                </a:moveTo>
                <a:lnTo>
                  <a:pt x="144235" y="405030"/>
                </a:lnTo>
                <a:lnTo>
                  <a:pt x="102180" y="389305"/>
                </a:lnTo>
                <a:lnTo>
                  <a:pt x="67430" y="364337"/>
                </a:lnTo>
                <a:lnTo>
                  <a:pt x="39910" y="331140"/>
                </a:lnTo>
                <a:lnTo>
                  <a:pt x="19547" y="290727"/>
                </a:lnTo>
                <a:lnTo>
                  <a:pt x="6268" y="244114"/>
                </a:lnTo>
                <a:lnTo>
                  <a:pt x="0" y="192313"/>
                </a:lnTo>
                <a:lnTo>
                  <a:pt x="3346" y="147212"/>
                </a:lnTo>
                <a:lnTo>
                  <a:pt x="17306" y="106406"/>
                </a:lnTo>
                <a:lnTo>
                  <a:pt x="40608" y="70843"/>
                </a:lnTo>
                <a:lnTo>
                  <a:pt x="71984" y="41473"/>
                </a:lnTo>
                <a:lnTo>
                  <a:pt x="110163" y="19243"/>
                </a:lnTo>
                <a:lnTo>
                  <a:pt x="153875" y="5102"/>
                </a:lnTo>
                <a:lnTo>
                  <a:pt x="201850" y="0"/>
                </a:lnTo>
                <a:lnTo>
                  <a:pt x="251053" y="4887"/>
                </a:lnTo>
                <a:lnTo>
                  <a:pt x="296050" y="19331"/>
                </a:lnTo>
                <a:lnTo>
                  <a:pt x="335614" y="42200"/>
                </a:lnTo>
                <a:lnTo>
                  <a:pt x="368520" y="72365"/>
                </a:lnTo>
                <a:lnTo>
                  <a:pt x="393543" y="108695"/>
                </a:lnTo>
                <a:lnTo>
                  <a:pt x="409455" y="150058"/>
                </a:lnTo>
                <a:lnTo>
                  <a:pt x="415031" y="195326"/>
                </a:lnTo>
                <a:lnTo>
                  <a:pt x="408517" y="240182"/>
                </a:lnTo>
                <a:lnTo>
                  <a:pt x="390305" y="283719"/>
                </a:lnTo>
                <a:lnTo>
                  <a:pt x="362392" y="323905"/>
                </a:lnTo>
                <a:lnTo>
                  <a:pt x="326775" y="358708"/>
                </a:lnTo>
                <a:lnTo>
                  <a:pt x="285451" y="386095"/>
                </a:lnTo>
                <a:lnTo>
                  <a:pt x="240416" y="404035"/>
                </a:lnTo>
                <a:lnTo>
                  <a:pt x="193667" y="41049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5488" y="5167318"/>
            <a:ext cx="415290" cy="394970"/>
          </a:xfrm>
          <a:custGeom>
            <a:avLst/>
            <a:gdLst/>
            <a:ahLst/>
            <a:cxnLst/>
            <a:rect l="l" t="t" r="r" b="b"/>
            <a:pathLst>
              <a:path w="415290" h="394970">
                <a:moveTo>
                  <a:pt x="185275" y="394704"/>
                </a:moveTo>
                <a:lnTo>
                  <a:pt x="140684" y="389611"/>
                </a:lnTo>
                <a:lnTo>
                  <a:pt x="100856" y="374900"/>
                </a:lnTo>
                <a:lnTo>
                  <a:pt x="66557" y="351424"/>
                </a:lnTo>
                <a:lnTo>
                  <a:pt x="38555" y="320034"/>
                </a:lnTo>
                <a:lnTo>
                  <a:pt x="17617" y="281584"/>
                </a:lnTo>
                <a:lnTo>
                  <a:pt x="4509" y="236925"/>
                </a:lnTo>
                <a:lnTo>
                  <a:pt x="0" y="186910"/>
                </a:lnTo>
                <a:lnTo>
                  <a:pt x="5463" y="143325"/>
                </a:lnTo>
                <a:lnTo>
                  <a:pt x="21007" y="103710"/>
                </a:lnTo>
                <a:lnTo>
                  <a:pt x="45498" y="69061"/>
                </a:lnTo>
                <a:lnTo>
                  <a:pt x="77801" y="40371"/>
                </a:lnTo>
                <a:lnTo>
                  <a:pt x="116783" y="18635"/>
                </a:lnTo>
                <a:lnTo>
                  <a:pt x="161308" y="4846"/>
                </a:lnTo>
                <a:lnTo>
                  <a:pt x="210244" y="0"/>
                </a:lnTo>
                <a:lnTo>
                  <a:pt x="258634" y="4818"/>
                </a:lnTo>
                <a:lnTo>
                  <a:pt x="302325" y="18654"/>
                </a:lnTo>
                <a:lnTo>
                  <a:pt x="340303" y="40573"/>
                </a:lnTo>
                <a:lnTo>
                  <a:pt x="371554" y="69644"/>
                </a:lnTo>
                <a:lnTo>
                  <a:pt x="395067" y="104934"/>
                </a:lnTo>
                <a:lnTo>
                  <a:pt x="409827" y="145511"/>
                </a:lnTo>
                <a:lnTo>
                  <a:pt x="414823" y="190443"/>
                </a:lnTo>
                <a:lnTo>
                  <a:pt x="408406" y="235404"/>
                </a:lnTo>
                <a:lnTo>
                  <a:pt x="390309" y="277637"/>
                </a:lnTo>
                <a:lnTo>
                  <a:pt x="362266" y="315623"/>
                </a:lnTo>
                <a:lnTo>
                  <a:pt x="326009" y="347842"/>
                </a:lnTo>
                <a:lnTo>
                  <a:pt x="283270" y="372774"/>
                </a:lnTo>
                <a:lnTo>
                  <a:pt x="235781" y="388902"/>
                </a:lnTo>
                <a:lnTo>
                  <a:pt x="185275" y="39470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5268" y="5164305"/>
            <a:ext cx="408305" cy="401320"/>
          </a:xfrm>
          <a:custGeom>
            <a:avLst/>
            <a:gdLst/>
            <a:ahLst/>
            <a:cxnLst/>
            <a:rect l="l" t="t" r="r" b="b"/>
            <a:pathLst>
              <a:path w="408304" h="401320">
                <a:moveTo>
                  <a:pt x="209404" y="400834"/>
                </a:moveTo>
                <a:lnTo>
                  <a:pt x="164732" y="395274"/>
                </a:lnTo>
                <a:lnTo>
                  <a:pt x="122074" y="378935"/>
                </a:lnTo>
                <a:lnTo>
                  <a:pt x="83172" y="353530"/>
                </a:lnTo>
                <a:lnTo>
                  <a:pt x="49770" y="320773"/>
                </a:lnTo>
                <a:lnTo>
                  <a:pt x="23612" y="282379"/>
                </a:lnTo>
                <a:lnTo>
                  <a:pt x="6440" y="240062"/>
                </a:lnTo>
                <a:lnTo>
                  <a:pt x="0" y="195534"/>
                </a:lnTo>
                <a:lnTo>
                  <a:pt x="5013" y="150669"/>
                </a:lnTo>
                <a:lnTo>
                  <a:pt x="20298" y="109415"/>
                </a:lnTo>
                <a:lnTo>
                  <a:pt x="44603" y="72993"/>
                </a:lnTo>
                <a:lnTo>
                  <a:pt x="76677" y="42620"/>
                </a:lnTo>
                <a:lnTo>
                  <a:pt x="115267" y="19518"/>
                </a:lnTo>
                <a:lnTo>
                  <a:pt x="159122" y="4904"/>
                </a:lnTo>
                <a:lnTo>
                  <a:pt x="206991" y="0"/>
                </a:lnTo>
                <a:lnTo>
                  <a:pt x="254429" y="5037"/>
                </a:lnTo>
                <a:lnTo>
                  <a:pt x="297195" y="18828"/>
                </a:lnTo>
                <a:lnTo>
                  <a:pt x="334341" y="40456"/>
                </a:lnTo>
                <a:lnTo>
                  <a:pt x="364921" y="69004"/>
                </a:lnTo>
                <a:lnTo>
                  <a:pt x="387988" y="103557"/>
                </a:lnTo>
                <a:lnTo>
                  <a:pt x="402594" y="143199"/>
                </a:lnTo>
                <a:lnTo>
                  <a:pt x="407793" y="187014"/>
                </a:lnTo>
                <a:lnTo>
                  <a:pt x="403020" y="238628"/>
                </a:lnTo>
                <a:lnTo>
                  <a:pt x="389182" y="284554"/>
                </a:lnTo>
                <a:lnTo>
                  <a:pt x="367005" y="323993"/>
                </a:lnTo>
                <a:lnTo>
                  <a:pt x="337214" y="356141"/>
                </a:lnTo>
                <a:lnTo>
                  <a:pt x="300533" y="380199"/>
                </a:lnTo>
                <a:lnTo>
                  <a:pt x="257689" y="395364"/>
                </a:lnTo>
                <a:lnTo>
                  <a:pt x="209404" y="40083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0232" y="5174695"/>
            <a:ext cx="427355" cy="380365"/>
          </a:xfrm>
          <a:custGeom>
            <a:avLst/>
            <a:gdLst/>
            <a:ahLst/>
            <a:cxnLst/>
            <a:rect l="l" t="t" r="r" b="b"/>
            <a:pathLst>
              <a:path w="427354" h="380364">
                <a:moveTo>
                  <a:pt x="211233" y="379811"/>
                </a:moveTo>
                <a:lnTo>
                  <a:pt x="161526" y="377701"/>
                </a:lnTo>
                <a:lnTo>
                  <a:pt x="116459" y="366677"/>
                </a:lnTo>
                <a:lnTo>
                  <a:pt x="77117" y="347274"/>
                </a:lnTo>
                <a:lnTo>
                  <a:pt x="44587" y="320030"/>
                </a:lnTo>
                <a:lnTo>
                  <a:pt x="19956" y="285478"/>
                </a:lnTo>
                <a:lnTo>
                  <a:pt x="4311" y="244157"/>
                </a:lnTo>
                <a:lnTo>
                  <a:pt x="0" y="200521"/>
                </a:lnTo>
                <a:lnTo>
                  <a:pt x="7432" y="157355"/>
                </a:lnTo>
                <a:lnTo>
                  <a:pt x="25172" y="116297"/>
                </a:lnTo>
                <a:lnTo>
                  <a:pt x="51783" y="78987"/>
                </a:lnTo>
                <a:lnTo>
                  <a:pt x="85831" y="47064"/>
                </a:lnTo>
                <a:lnTo>
                  <a:pt x="125878" y="22165"/>
                </a:lnTo>
                <a:lnTo>
                  <a:pt x="170488" y="5931"/>
                </a:lnTo>
                <a:lnTo>
                  <a:pt x="218226" y="0"/>
                </a:lnTo>
                <a:lnTo>
                  <a:pt x="227724" y="4"/>
                </a:lnTo>
                <a:lnTo>
                  <a:pt x="274598" y="6501"/>
                </a:lnTo>
                <a:lnTo>
                  <a:pt x="318727" y="23447"/>
                </a:lnTo>
                <a:lnTo>
                  <a:pt x="357787" y="49954"/>
                </a:lnTo>
                <a:lnTo>
                  <a:pt x="389685" y="84608"/>
                </a:lnTo>
                <a:lnTo>
                  <a:pt x="412721" y="125554"/>
                </a:lnTo>
                <a:lnTo>
                  <a:pt x="425687" y="170633"/>
                </a:lnTo>
                <a:lnTo>
                  <a:pt x="427002" y="179949"/>
                </a:lnTo>
                <a:lnTo>
                  <a:pt x="425463" y="222940"/>
                </a:lnTo>
                <a:lnTo>
                  <a:pt x="412030" y="263548"/>
                </a:lnTo>
                <a:lnTo>
                  <a:pt x="387961" y="300288"/>
                </a:lnTo>
                <a:lnTo>
                  <a:pt x="354511" y="331677"/>
                </a:lnTo>
                <a:lnTo>
                  <a:pt x="312937" y="356232"/>
                </a:lnTo>
                <a:lnTo>
                  <a:pt x="264493" y="372470"/>
                </a:lnTo>
                <a:lnTo>
                  <a:pt x="211233" y="3798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692" y="5164305"/>
            <a:ext cx="404495" cy="401955"/>
          </a:xfrm>
          <a:custGeom>
            <a:avLst/>
            <a:gdLst/>
            <a:ahLst/>
            <a:cxnLst/>
            <a:rect l="l" t="t" r="r" b="b"/>
            <a:pathLst>
              <a:path w="404495" h="401954">
                <a:moveTo>
                  <a:pt x="201850" y="401561"/>
                </a:moveTo>
                <a:lnTo>
                  <a:pt x="157239" y="396245"/>
                </a:lnTo>
                <a:lnTo>
                  <a:pt x="115467" y="380885"/>
                </a:lnTo>
                <a:lnTo>
                  <a:pt x="77986" y="356901"/>
                </a:lnTo>
                <a:lnTo>
                  <a:pt x="46247" y="325714"/>
                </a:lnTo>
                <a:lnTo>
                  <a:pt x="21701" y="288741"/>
                </a:lnTo>
                <a:lnTo>
                  <a:pt x="5802" y="247402"/>
                </a:lnTo>
                <a:lnTo>
                  <a:pt x="0" y="203118"/>
                </a:lnTo>
                <a:lnTo>
                  <a:pt x="5369" y="157403"/>
                </a:lnTo>
                <a:lnTo>
                  <a:pt x="21052" y="115078"/>
                </a:lnTo>
                <a:lnTo>
                  <a:pt x="45737" y="77450"/>
                </a:lnTo>
                <a:lnTo>
                  <a:pt x="78112" y="45824"/>
                </a:lnTo>
                <a:lnTo>
                  <a:pt x="116864" y="21503"/>
                </a:lnTo>
                <a:lnTo>
                  <a:pt x="160680" y="5793"/>
                </a:lnTo>
                <a:lnTo>
                  <a:pt x="208250" y="0"/>
                </a:lnTo>
                <a:lnTo>
                  <a:pt x="260047" y="5912"/>
                </a:lnTo>
                <a:lnTo>
                  <a:pt x="306666" y="23850"/>
                </a:lnTo>
                <a:lnTo>
                  <a:pt x="346249" y="52091"/>
                </a:lnTo>
                <a:lnTo>
                  <a:pt x="376941" y="88912"/>
                </a:lnTo>
                <a:lnTo>
                  <a:pt x="396886" y="132591"/>
                </a:lnTo>
                <a:lnTo>
                  <a:pt x="404226" y="181404"/>
                </a:lnTo>
                <a:lnTo>
                  <a:pt x="398626" y="227910"/>
                </a:lnTo>
                <a:lnTo>
                  <a:pt x="382292" y="272631"/>
                </a:lnTo>
                <a:lnTo>
                  <a:pt x="357002" y="313625"/>
                </a:lnTo>
                <a:lnTo>
                  <a:pt x="324534" y="348955"/>
                </a:lnTo>
                <a:lnTo>
                  <a:pt x="286668" y="376680"/>
                </a:lnTo>
                <a:lnTo>
                  <a:pt x="245180" y="394862"/>
                </a:lnTo>
                <a:lnTo>
                  <a:pt x="201850" y="40156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1555" y="5176669"/>
            <a:ext cx="417195" cy="376555"/>
          </a:xfrm>
          <a:custGeom>
            <a:avLst/>
            <a:gdLst/>
            <a:ahLst/>
            <a:cxnLst/>
            <a:rect l="l" t="t" r="r" b="b"/>
            <a:pathLst>
              <a:path w="417195" h="376554">
                <a:moveTo>
                  <a:pt x="204473" y="376003"/>
                </a:moveTo>
                <a:lnTo>
                  <a:pt x="151332" y="370741"/>
                </a:lnTo>
                <a:lnTo>
                  <a:pt x="105485" y="357874"/>
                </a:lnTo>
                <a:lnTo>
                  <a:pt x="67343" y="337777"/>
                </a:lnTo>
                <a:lnTo>
                  <a:pt x="37314" y="310820"/>
                </a:lnTo>
                <a:lnTo>
                  <a:pt x="15807" y="277376"/>
                </a:lnTo>
                <a:lnTo>
                  <a:pt x="3233" y="237819"/>
                </a:lnTo>
                <a:lnTo>
                  <a:pt x="0" y="192521"/>
                </a:lnTo>
                <a:lnTo>
                  <a:pt x="7073" y="146373"/>
                </a:lnTo>
                <a:lnTo>
                  <a:pt x="24356" y="104710"/>
                </a:lnTo>
                <a:lnTo>
                  <a:pt x="50662" y="68570"/>
                </a:lnTo>
                <a:lnTo>
                  <a:pt x="84807" y="38992"/>
                </a:lnTo>
                <a:lnTo>
                  <a:pt x="125604" y="17012"/>
                </a:lnTo>
                <a:lnTo>
                  <a:pt x="171868" y="3669"/>
                </a:lnTo>
                <a:lnTo>
                  <a:pt x="222413" y="0"/>
                </a:lnTo>
                <a:lnTo>
                  <a:pt x="270219" y="5868"/>
                </a:lnTo>
                <a:lnTo>
                  <a:pt x="312794" y="19990"/>
                </a:lnTo>
                <a:lnTo>
                  <a:pt x="349276" y="41546"/>
                </a:lnTo>
                <a:lnTo>
                  <a:pt x="378803" y="69720"/>
                </a:lnTo>
                <a:lnTo>
                  <a:pt x="400512" y="103694"/>
                </a:lnTo>
                <a:lnTo>
                  <a:pt x="413540" y="142649"/>
                </a:lnTo>
                <a:lnTo>
                  <a:pt x="417025" y="185767"/>
                </a:lnTo>
                <a:lnTo>
                  <a:pt x="409573" y="226827"/>
                </a:lnTo>
                <a:lnTo>
                  <a:pt x="391284" y="266128"/>
                </a:lnTo>
                <a:lnTo>
                  <a:pt x="364078" y="301948"/>
                </a:lnTo>
                <a:lnTo>
                  <a:pt x="329874" y="332567"/>
                </a:lnTo>
                <a:lnTo>
                  <a:pt x="290593" y="356263"/>
                </a:lnTo>
                <a:lnTo>
                  <a:pt x="248152" y="371315"/>
                </a:lnTo>
                <a:lnTo>
                  <a:pt x="204473" y="37600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686" y="5179059"/>
            <a:ext cx="417195" cy="370840"/>
          </a:xfrm>
          <a:custGeom>
            <a:avLst/>
            <a:gdLst/>
            <a:ahLst/>
            <a:cxnLst/>
            <a:rect l="l" t="t" r="r" b="b"/>
            <a:pathLst>
              <a:path w="417195" h="370839">
                <a:moveTo>
                  <a:pt x="217763" y="370511"/>
                </a:moveTo>
                <a:lnTo>
                  <a:pt x="171521" y="360003"/>
                </a:lnTo>
                <a:lnTo>
                  <a:pt x="105348" y="335418"/>
                </a:lnTo>
                <a:lnTo>
                  <a:pt x="48774" y="299223"/>
                </a:lnTo>
                <a:lnTo>
                  <a:pt x="20729" y="262513"/>
                </a:lnTo>
                <a:lnTo>
                  <a:pt x="4665" y="222555"/>
                </a:lnTo>
                <a:lnTo>
                  <a:pt x="0" y="181168"/>
                </a:lnTo>
                <a:lnTo>
                  <a:pt x="6153" y="140170"/>
                </a:lnTo>
                <a:lnTo>
                  <a:pt x="22546" y="101377"/>
                </a:lnTo>
                <a:lnTo>
                  <a:pt x="48597" y="66609"/>
                </a:lnTo>
                <a:lnTo>
                  <a:pt x="83726" y="37682"/>
                </a:lnTo>
                <a:lnTo>
                  <a:pt x="127353" y="16415"/>
                </a:lnTo>
                <a:lnTo>
                  <a:pt x="164974" y="6584"/>
                </a:lnTo>
                <a:lnTo>
                  <a:pt x="203309" y="0"/>
                </a:lnTo>
                <a:lnTo>
                  <a:pt x="256950" y="3306"/>
                </a:lnTo>
                <a:lnTo>
                  <a:pt x="303570" y="13933"/>
                </a:lnTo>
                <a:lnTo>
                  <a:pt x="343000" y="32944"/>
                </a:lnTo>
                <a:lnTo>
                  <a:pt x="375067" y="61400"/>
                </a:lnTo>
                <a:lnTo>
                  <a:pt x="399600" y="100364"/>
                </a:lnTo>
                <a:lnTo>
                  <a:pt x="416029" y="152301"/>
                </a:lnTo>
                <a:lnTo>
                  <a:pt x="416622" y="202923"/>
                </a:lnTo>
                <a:lnTo>
                  <a:pt x="401518" y="251773"/>
                </a:lnTo>
                <a:lnTo>
                  <a:pt x="370854" y="298392"/>
                </a:lnTo>
                <a:lnTo>
                  <a:pt x="337202" y="331769"/>
                </a:lnTo>
                <a:lnTo>
                  <a:pt x="300523" y="355507"/>
                </a:lnTo>
                <a:lnTo>
                  <a:pt x="260737" y="368717"/>
                </a:lnTo>
                <a:lnTo>
                  <a:pt x="217763" y="37051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9220" y="5167734"/>
            <a:ext cx="387350" cy="393700"/>
          </a:xfrm>
          <a:custGeom>
            <a:avLst/>
            <a:gdLst/>
            <a:ahLst/>
            <a:cxnLst/>
            <a:rect l="l" t="t" r="r" b="b"/>
            <a:pathLst>
              <a:path w="387350" h="393700">
                <a:moveTo>
                  <a:pt x="167859" y="393457"/>
                </a:moveTo>
                <a:lnTo>
                  <a:pt x="119070" y="387481"/>
                </a:lnTo>
                <a:lnTo>
                  <a:pt x="77945" y="369892"/>
                </a:lnTo>
                <a:lnTo>
                  <a:pt x="44981" y="341197"/>
                </a:lnTo>
                <a:lnTo>
                  <a:pt x="20671" y="301905"/>
                </a:lnTo>
                <a:lnTo>
                  <a:pt x="5512" y="252523"/>
                </a:lnTo>
                <a:lnTo>
                  <a:pt x="0" y="193560"/>
                </a:lnTo>
                <a:lnTo>
                  <a:pt x="4517" y="148046"/>
                </a:lnTo>
                <a:lnTo>
                  <a:pt x="18335" y="106897"/>
                </a:lnTo>
                <a:lnTo>
                  <a:pt x="40504" y="71065"/>
                </a:lnTo>
                <a:lnTo>
                  <a:pt x="70072" y="41505"/>
                </a:lnTo>
                <a:lnTo>
                  <a:pt x="106089" y="19172"/>
                </a:lnTo>
                <a:lnTo>
                  <a:pt x="147604" y="5018"/>
                </a:lnTo>
                <a:lnTo>
                  <a:pt x="193667" y="0"/>
                </a:lnTo>
                <a:lnTo>
                  <a:pt x="245241" y="6178"/>
                </a:lnTo>
                <a:lnTo>
                  <a:pt x="291309" y="23696"/>
                </a:lnTo>
                <a:lnTo>
                  <a:pt x="330197" y="51026"/>
                </a:lnTo>
                <a:lnTo>
                  <a:pt x="360229" y="86642"/>
                </a:lnTo>
                <a:lnTo>
                  <a:pt x="379729" y="129017"/>
                </a:lnTo>
                <a:lnTo>
                  <a:pt x="387021" y="176624"/>
                </a:lnTo>
                <a:lnTo>
                  <a:pt x="380997" y="222091"/>
                </a:lnTo>
                <a:lnTo>
                  <a:pt x="363190" y="266056"/>
                </a:lnTo>
                <a:lnTo>
                  <a:pt x="335612" y="306523"/>
                </a:lnTo>
                <a:lnTo>
                  <a:pt x="300277" y="341494"/>
                </a:lnTo>
                <a:lnTo>
                  <a:pt x="259198" y="368972"/>
                </a:lnTo>
                <a:lnTo>
                  <a:pt x="214387" y="386959"/>
                </a:lnTo>
                <a:lnTo>
                  <a:pt x="167859" y="39345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06723" y="5182279"/>
            <a:ext cx="413384" cy="365125"/>
          </a:xfrm>
          <a:custGeom>
            <a:avLst/>
            <a:gdLst/>
            <a:ahLst/>
            <a:cxnLst/>
            <a:rect l="l" t="t" r="r" b="b"/>
            <a:pathLst>
              <a:path w="413384" h="365125">
                <a:moveTo>
                  <a:pt x="223803" y="364570"/>
                </a:moveTo>
                <a:lnTo>
                  <a:pt x="164921" y="362496"/>
                </a:lnTo>
                <a:lnTo>
                  <a:pt x="114769" y="352797"/>
                </a:lnTo>
                <a:lnTo>
                  <a:pt x="72808" y="333628"/>
                </a:lnTo>
                <a:lnTo>
                  <a:pt x="39695" y="306171"/>
                </a:lnTo>
                <a:lnTo>
                  <a:pt x="16086" y="271605"/>
                </a:lnTo>
                <a:lnTo>
                  <a:pt x="2635" y="231112"/>
                </a:lnTo>
                <a:lnTo>
                  <a:pt x="0" y="185871"/>
                </a:lnTo>
                <a:lnTo>
                  <a:pt x="10269" y="139231"/>
                </a:lnTo>
                <a:lnTo>
                  <a:pt x="33296" y="95454"/>
                </a:lnTo>
                <a:lnTo>
                  <a:pt x="66383" y="57091"/>
                </a:lnTo>
                <a:lnTo>
                  <a:pt x="106831" y="26693"/>
                </a:lnTo>
                <a:lnTo>
                  <a:pt x="151942" y="6812"/>
                </a:lnTo>
                <a:lnTo>
                  <a:pt x="199018" y="0"/>
                </a:lnTo>
                <a:lnTo>
                  <a:pt x="246819" y="4884"/>
                </a:lnTo>
                <a:lnTo>
                  <a:pt x="290278" y="17772"/>
                </a:lnTo>
                <a:lnTo>
                  <a:pt x="328557" y="37679"/>
                </a:lnTo>
                <a:lnTo>
                  <a:pt x="360818" y="63620"/>
                </a:lnTo>
                <a:lnTo>
                  <a:pt x="386225" y="94610"/>
                </a:lnTo>
                <a:lnTo>
                  <a:pt x="403938" y="129663"/>
                </a:lnTo>
                <a:lnTo>
                  <a:pt x="413122" y="167794"/>
                </a:lnTo>
                <a:lnTo>
                  <a:pt x="412937" y="208019"/>
                </a:lnTo>
                <a:lnTo>
                  <a:pt x="402547" y="249352"/>
                </a:lnTo>
                <a:lnTo>
                  <a:pt x="380822" y="292344"/>
                </a:lnTo>
                <a:lnTo>
                  <a:pt x="352504" y="324401"/>
                </a:lnTo>
                <a:lnTo>
                  <a:pt x="317175" y="346483"/>
                </a:lnTo>
                <a:lnTo>
                  <a:pt x="274415" y="359552"/>
                </a:lnTo>
                <a:lnTo>
                  <a:pt x="223803" y="36457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2473" y="5169084"/>
            <a:ext cx="392430" cy="391795"/>
          </a:xfrm>
          <a:custGeom>
            <a:avLst/>
            <a:gdLst/>
            <a:ahLst/>
            <a:cxnLst/>
            <a:rect l="l" t="t" r="r" b="b"/>
            <a:pathLst>
              <a:path w="392429" h="391795">
                <a:moveTo>
                  <a:pt x="180868" y="391380"/>
                </a:moveTo>
                <a:lnTo>
                  <a:pt x="139363" y="385864"/>
                </a:lnTo>
                <a:lnTo>
                  <a:pt x="101140" y="370159"/>
                </a:lnTo>
                <a:lnTo>
                  <a:pt x="67365" y="345523"/>
                </a:lnTo>
                <a:lnTo>
                  <a:pt x="39199" y="313215"/>
                </a:lnTo>
                <a:lnTo>
                  <a:pt x="17808" y="274495"/>
                </a:lnTo>
                <a:lnTo>
                  <a:pt x="4353" y="230623"/>
                </a:lnTo>
                <a:lnTo>
                  <a:pt x="0" y="182858"/>
                </a:lnTo>
                <a:lnTo>
                  <a:pt x="5537" y="139792"/>
                </a:lnTo>
                <a:lnTo>
                  <a:pt x="20471" y="100807"/>
                </a:lnTo>
                <a:lnTo>
                  <a:pt x="43766" y="66844"/>
                </a:lnTo>
                <a:lnTo>
                  <a:pt x="74387" y="38842"/>
                </a:lnTo>
                <a:lnTo>
                  <a:pt x="111300" y="17741"/>
                </a:lnTo>
                <a:lnTo>
                  <a:pt x="153468" y="4480"/>
                </a:lnTo>
                <a:lnTo>
                  <a:pt x="199857" y="0"/>
                </a:lnTo>
                <a:lnTo>
                  <a:pt x="251944" y="6477"/>
                </a:lnTo>
                <a:lnTo>
                  <a:pt x="298284" y="24808"/>
                </a:lnTo>
                <a:lnTo>
                  <a:pt x="337187" y="53338"/>
                </a:lnTo>
                <a:lnTo>
                  <a:pt x="366963" y="90413"/>
                </a:lnTo>
                <a:lnTo>
                  <a:pt x="385921" y="134380"/>
                </a:lnTo>
                <a:lnTo>
                  <a:pt x="392371" y="183586"/>
                </a:lnTo>
                <a:lnTo>
                  <a:pt x="385659" y="226272"/>
                </a:lnTo>
                <a:lnTo>
                  <a:pt x="367572" y="268081"/>
                </a:lnTo>
                <a:lnTo>
                  <a:pt x="340233" y="306939"/>
                </a:lnTo>
                <a:lnTo>
                  <a:pt x="305768" y="340771"/>
                </a:lnTo>
                <a:lnTo>
                  <a:pt x="266302" y="367504"/>
                </a:lnTo>
                <a:lnTo>
                  <a:pt x="223960" y="385065"/>
                </a:lnTo>
                <a:lnTo>
                  <a:pt x="180868" y="39138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2009" y="5173656"/>
            <a:ext cx="389255" cy="382905"/>
          </a:xfrm>
          <a:custGeom>
            <a:avLst/>
            <a:gdLst/>
            <a:ahLst/>
            <a:cxnLst/>
            <a:rect l="l" t="t" r="r" b="b"/>
            <a:pathLst>
              <a:path w="389254" h="382904">
                <a:moveTo>
                  <a:pt x="167859" y="382340"/>
                </a:moveTo>
                <a:lnTo>
                  <a:pt x="120163" y="375739"/>
                </a:lnTo>
                <a:lnTo>
                  <a:pt x="79134" y="357751"/>
                </a:lnTo>
                <a:lnTo>
                  <a:pt x="45689" y="329392"/>
                </a:lnTo>
                <a:lnTo>
                  <a:pt x="20741" y="291673"/>
                </a:lnTo>
                <a:lnTo>
                  <a:pt x="5206" y="245608"/>
                </a:lnTo>
                <a:lnTo>
                  <a:pt x="0" y="192209"/>
                </a:lnTo>
                <a:lnTo>
                  <a:pt x="5047" y="146345"/>
                </a:lnTo>
                <a:lnTo>
                  <a:pt x="19231" y="105160"/>
                </a:lnTo>
                <a:lnTo>
                  <a:pt x="41658" y="69526"/>
                </a:lnTo>
                <a:lnTo>
                  <a:pt x="71430" y="40319"/>
                </a:lnTo>
                <a:lnTo>
                  <a:pt x="107654" y="18413"/>
                </a:lnTo>
                <a:lnTo>
                  <a:pt x="149432" y="4682"/>
                </a:lnTo>
                <a:lnTo>
                  <a:pt x="195871" y="0"/>
                </a:lnTo>
                <a:lnTo>
                  <a:pt x="247945" y="6322"/>
                </a:lnTo>
                <a:lnTo>
                  <a:pt x="295106" y="24157"/>
                </a:lnTo>
                <a:lnTo>
                  <a:pt x="335063" y="51805"/>
                </a:lnTo>
                <a:lnTo>
                  <a:pt x="365525" y="87565"/>
                </a:lnTo>
                <a:lnTo>
                  <a:pt x="384202" y="129738"/>
                </a:lnTo>
                <a:lnTo>
                  <a:pt x="388804" y="176624"/>
                </a:lnTo>
                <a:lnTo>
                  <a:pt x="382522" y="220843"/>
                </a:lnTo>
                <a:lnTo>
                  <a:pt x="369098" y="263207"/>
                </a:lnTo>
                <a:lnTo>
                  <a:pt x="347760" y="301864"/>
                </a:lnTo>
                <a:lnTo>
                  <a:pt x="317738" y="334960"/>
                </a:lnTo>
                <a:lnTo>
                  <a:pt x="278261" y="360640"/>
                </a:lnTo>
                <a:lnTo>
                  <a:pt x="228558" y="377052"/>
                </a:lnTo>
                <a:lnTo>
                  <a:pt x="167859" y="38234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0672" y="5170643"/>
            <a:ext cx="379095" cy="388620"/>
          </a:xfrm>
          <a:custGeom>
            <a:avLst/>
            <a:gdLst/>
            <a:ahLst/>
            <a:cxnLst/>
            <a:rect l="l" t="t" r="r" b="b"/>
            <a:pathLst>
              <a:path w="379095" h="388620">
                <a:moveTo>
                  <a:pt x="186638" y="388159"/>
                </a:moveTo>
                <a:lnTo>
                  <a:pt x="145430" y="382274"/>
                </a:lnTo>
                <a:lnTo>
                  <a:pt x="106537" y="365738"/>
                </a:lnTo>
                <a:lnTo>
                  <a:pt x="71480" y="340225"/>
                </a:lnTo>
                <a:lnTo>
                  <a:pt x="41778" y="307411"/>
                </a:lnTo>
                <a:lnTo>
                  <a:pt x="18951" y="268972"/>
                </a:lnTo>
                <a:lnTo>
                  <a:pt x="4519" y="226585"/>
                </a:lnTo>
                <a:lnTo>
                  <a:pt x="0" y="181923"/>
                </a:lnTo>
                <a:lnTo>
                  <a:pt x="420" y="172877"/>
                </a:lnTo>
                <a:lnTo>
                  <a:pt x="9113" y="128597"/>
                </a:lnTo>
                <a:lnTo>
                  <a:pt x="28317" y="87692"/>
                </a:lnTo>
                <a:lnTo>
                  <a:pt x="56916" y="52555"/>
                </a:lnTo>
                <a:lnTo>
                  <a:pt x="93216" y="25273"/>
                </a:lnTo>
                <a:lnTo>
                  <a:pt x="135065" y="7460"/>
                </a:lnTo>
                <a:lnTo>
                  <a:pt x="180013" y="151"/>
                </a:lnTo>
                <a:lnTo>
                  <a:pt x="189156" y="0"/>
                </a:lnTo>
                <a:lnTo>
                  <a:pt x="239527" y="6520"/>
                </a:lnTo>
                <a:lnTo>
                  <a:pt x="284969" y="24873"/>
                </a:lnTo>
                <a:lnTo>
                  <a:pt x="323562" y="53247"/>
                </a:lnTo>
                <a:lnTo>
                  <a:pt x="353387" y="89828"/>
                </a:lnTo>
                <a:lnTo>
                  <a:pt x="372522" y="132805"/>
                </a:lnTo>
                <a:lnTo>
                  <a:pt x="379047" y="180365"/>
                </a:lnTo>
                <a:lnTo>
                  <a:pt x="373377" y="226552"/>
                </a:lnTo>
                <a:lnTo>
                  <a:pt x="358107" y="269722"/>
                </a:lnTo>
                <a:lnTo>
                  <a:pt x="334633" y="308385"/>
                </a:lnTo>
                <a:lnTo>
                  <a:pt x="304353" y="341051"/>
                </a:lnTo>
                <a:lnTo>
                  <a:pt x="268663" y="366228"/>
                </a:lnTo>
                <a:lnTo>
                  <a:pt x="228959" y="382428"/>
                </a:lnTo>
                <a:lnTo>
                  <a:pt x="186638" y="38815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8044" y="5185085"/>
            <a:ext cx="390525" cy="360045"/>
          </a:xfrm>
          <a:custGeom>
            <a:avLst/>
            <a:gdLst/>
            <a:ahLst/>
            <a:cxnLst/>
            <a:rect l="l" t="t" r="r" b="b"/>
            <a:pathLst>
              <a:path w="390525" h="360045">
                <a:moveTo>
                  <a:pt x="209089" y="359483"/>
                </a:moveTo>
                <a:lnTo>
                  <a:pt x="159375" y="353889"/>
                </a:lnTo>
                <a:lnTo>
                  <a:pt x="114462" y="339628"/>
                </a:lnTo>
                <a:lnTo>
                  <a:pt x="75438" y="317675"/>
                </a:lnTo>
                <a:lnTo>
                  <a:pt x="43392" y="289006"/>
                </a:lnTo>
                <a:lnTo>
                  <a:pt x="19411" y="254599"/>
                </a:lnTo>
                <a:lnTo>
                  <a:pt x="4584" y="215427"/>
                </a:lnTo>
                <a:lnTo>
                  <a:pt x="0" y="172469"/>
                </a:lnTo>
                <a:lnTo>
                  <a:pt x="7458" y="124960"/>
                </a:lnTo>
                <a:lnTo>
                  <a:pt x="27110" y="83102"/>
                </a:lnTo>
                <a:lnTo>
                  <a:pt x="57386" y="48286"/>
                </a:lnTo>
                <a:lnTo>
                  <a:pt x="96721" y="21903"/>
                </a:lnTo>
                <a:lnTo>
                  <a:pt x="143545" y="5343"/>
                </a:lnTo>
                <a:lnTo>
                  <a:pt x="196290" y="0"/>
                </a:lnTo>
                <a:lnTo>
                  <a:pt x="249892" y="6655"/>
                </a:lnTo>
                <a:lnTo>
                  <a:pt x="296944" y="24565"/>
                </a:lnTo>
                <a:lnTo>
                  <a:pt x="335981" y="52364"/>
                </a:lnTo>
                <a:lnTo>
                  <a:pt x="365541" y="88681"/>
                </a:lnTo>
                <a:lnTo>
                  <a:pt x="384161" y="132151"/>
                </a:lnTo>
                <a:lnTo>
                  <a:pt x="390378" y="181404"/>
                </a:lnTo>
                <a:lnTo>
                  <a:pt x="383215" y="227719"/>
                </a:lnTo>
                <a:lnTo>
                  <a:pt x="363986" y="270193"/>
                </a:lnTo>
                <a:lnTo>
                  <a:pt x="334827" y="306716"/>
                </a:lnTo>
                <a:lnTo>
                  <a:pt x="297868" y="335179"/>
                </a:lnTo>
                <a:lnTo>
                  <a:pt x="255245" y="353471"/>
                </a:lnTo>
                <a:lnTo>
                  <a:pt x="209089" y="35948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1263" y="632254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268"/>
                </a:lnTo>
                <a:lnTo>
                  <a:pt x="269" y="1072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9395" y="681100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536"/>
                </a:moveTo>
                <a:lnTo>
                  <a:pt x="0" y="0"/>
                </a:lnTo>
                <a:lnTo>
                  <a:pt x="1348" y="1608"/>
                </a:lnTo>
                <a:lnTo>
                  <a:pt x="53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2112" y="688928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536"/>
                </a:moveTo>
                <a:lnTo>
                  <a:pt x="269" y="268"/>
                </a:lnTo>
                <a:lnTo>
                  <a:pt x="269" y="0"/>
                </a:lnTo>
                <a:lnTo>
                  <a:pt x="539" y="536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91822" y="662897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804"/>
                </a:moveTo>
                <a:lnTo>
                  <a:pt x="0" y="0"/>
                </a:lnTo>
                <a:lnTo>
                  <a:pt x="269" y="268"/>
                </a:lnTo>
                <a:lnTo>
                  <a:pt x="269" y="1340"/>
                </a:lnTo>
                <a:lnTo>
                  <a:pt x="0" y="804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9911" y="6179387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079" y="3759"/>
                </a:moveTo>
                <a:lnTo>
                  <a:pt x="812" y="1612"/>
                </a:lnTo>
                <a:lnTo>
                  <a:pt x="812" y="800"/>
                </a:lnTo>
                <a:lnTo>
                  <a:pt x="0" y="2679"/>
                </a:lnTo>
                <a:lnTo>
                  <a:pt x="0" y="4559"/>
                </a:lnTo>
                <a:lnTo>
                  <a:pt x="266" y="6438"/>
                </a:lnTo>
                <a:lnTo>
                  <a:pt x="1079" y="6438"/>
                </a:lnTo>
                <a:lnTo>
                  <a:pt x="1079" y="3759"/>
                </a:lnTo>
                <a:close/>
              </a:path>
              <a:path w="1904" h="6985">
                <a:moveTo>
                  <a:pt x="1079" y="0"/>
                </a:moveTo>
                <a:lnTo>
                  <a:pt x="812" y="533"/>
                </a:lnTo>
                <a:lnTo>
                  <a:pt x="1079" y="266"/>
                </a:lnTo>
                <a:lnTo>
                  <a:pt x="1079" y="0"/>
                </a:lnTo>
                <a:close/>
              </a:path>
              <a:path w="1904" h="6985">
                <a:moveTo>
                  <a:pt x="1612" y="2146"/>
                </a:moveTo>
                <a:lnTo>
                  <a:pt x="1079" y="2946"/>
                </a:lnTo>
                <a:lnTo>
                  <a:pt x="1079" y="3759"/>
                </a:lnTo>
                <a:lnTo>
                  <a:pt x="1612" y="214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6158" y="591611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69" y="0"/>
                </a:lnTo>
                <a:lnTo>
                  <a:pt x="539" y="268"/>
                </a:lnTo>
                <a:lnTo>
                  <a:pt x="539" y="804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0822" y="663540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536"/>
                </a:moveTo>
                <a:lnTo>
                  <a:pt x="0" y="0"/>
                </a:lnTo>
                <a:lnTo>
                  <a:pt x="269" y="268"/>
                </a:lnTo>
                <a:lnTo>
                  <a:pt x="269" y="804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94790" y="595847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68"/>
                </a:moveTo>
                <a:lnTo>
                  <a:pt x="269" y="0"/>
                </a:lnTo>
                <a:lnTo>
                  <a:pt x="1348" y="536"/>
                </a:lnTo>
                <a:lnTo>
                  <a:pt x="0" y="26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90743" y="681261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539" y="536"/>
                </a:lnTo>
                <a:lnTo>
                  <a:pt x="0" y="0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6447" y="69616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36"/>
                </a:moveTo>
                <a:lnTo>
                  <a:pt x="0" y="268"/>
                </a:lnTo>
                <a:lnTo>
                  <a:pt x="269" y="268"/>
                </a:lnTo>
                <a:lnTo>
                  <a:pt x="809" y="0"/>
                </a:lnTo>
                <a:lnTo>
                  <a:pt x="1078" y="0"/>
                </a:lnTo>
                <a:lnTo>
                  <a:pt x="0" y="536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9160" y="700698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608"/>
                </a:moveTo>
                <a:lnTo>
                  <a:pt x="809" y="0"/>
                </a:lnTo>
                <a:lnTo>
                  <a:pt x="1078" y="0"/>
                </a:lnTo>
                <a:lnTo>
                  <a:pt x="1348" y="268"/>
                </a:lnTo>
                <a:lnTo>
                  <a:pt x="0" y="1608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6058962" y="5891453"/>
            <a:ext cx="399415" cy="1314450"/>
            <a:chOff x="6058962" y="5891453"/>
            <a:chExt cx="399415" cy="1314450"/>
          </a:xfrm>
        </p:grpSpPr>
        <p:sp>
          <p:nvSpPr>
            <p:cNvPr id="30" name="object 30"/>
            <p:cNvSpPr/>
            <p:nvPr/>
          </p:nvSpPr>
          <p:spPr>
            <a:xfrm>
              <a:off x="6219482" y="5891453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60" h="1297940">
                  <a:moveTo>
                    <a:pt x="43205" y="1197571"/>
                  </a:moveTo>
                  <a:lnTo>
                    <a:pt x="41313" y="1201585"/>
                  </a:lnTo>
                  <a:lnTo>
                    <a:pt x="41313" y="1202131"/>
                  </a:lnTo>
                  <a:lnTo>
                    <a:pt x="43205" y="1197571"/>
                  </a:lnTo>
                  <a:close/>
                </a:path>
                <a:path w="238760" h="1297940">
                  <a:moveTo>
                    <a:pt x="52070" y="1149578"/>
                  </a:moveTo>
                  <a:lnTo>
                    <a:pt x="50800" y="1141272"/>
                  </a:lnTo>
                  <a:lnTo>
                    <a:pt x="50800" y="1146467"/>
                  </a:lnTo>
                  <a:lnTo>
                    <a:pt x="49530" y="1156550"/>
                  </a:lnTo>
                  <a:lnTo>
                    <a:pt x="50800" y="1156817"/>
                  </a:lnTo>
                  <a:lnTo>
                    <a:pt x="52070" y="1149578"/>
                  </a:lnTo>
                  <a:close/>
                </a:path>
                <a:path w="238760" h="1297940">
                  <a:moveTo>
                    <a:pt x="58420" y="1078801"/>
                  </a:moveTo>
                  <a:lnTo>
                    <a:pt x="58293" y="1080401"/>
                  </a:lnTo>
                  <a:lnTo>
                    <a:pt x="58420" y="1080947"/>
                  </a:lnTo>
                  <a:lnTo>
                    <a:pt x="58420" y="1078801"/>
                  </a:lnTo>
                  <a:close/>
                </a:path>
                <a:path w="238760" h="1297940">
                  <a:moveTo>
                    <a:pt x="69850" y="934567"/>
                  </a:moveTo>
                  <a:lnTo>
                    <a:pt x="69621" y="934872"/>
                  </a:lnTo>
                  <a:lnTo>
                    <a:pt x="69850" y="936447"/>
                  </a:lnTo>
                  <a:lnTo>
                    <a:pt x="69850" y="934567"/>
                  </a:lnTo>
                  <a:close/>
                </a:path>
                <a:path w="238760" h="1297940">
                  <a:moveTo>
                    <a:pt x="71120" y="823315"/>
                  </a:moveTo>
                  <a:lnTo>
                    <a:pt x="67614" y="826516"/>
                  </a:lnTo>
                  <a:lnTo>
                    <a:pt x="69850" y="828408"/>
                  </a:lnTo>
                  <a:lnTo>
                    <a:pt x="71120" y="823315"/>
                  </a:lnTo>
                  <a:close/>
                </a:path>
                <a:path w="238760" h="1297940">
                  <a:moveTo>
                    <a:pt x="72390" y="939393"/>
                  </a:moveTo>
                  <a:lnTo>
                    <a:pt x="69850" y="932967"/>
                  </a:lnTo>
                  <a:lnTo>
                    <a:pt x="69850" y="934567"/>
                  </a:lnTo>
                  <a:lnTo>
                    <a:pt x="72390" y="939393"/>
                  </a:lnTo>
                  <a:close/>
                </a:path>
                <a:path w="238760" h="1297940">
                  <a:moveTo>
                    <a:pt x="73660" y="1175321"/>
                  </a:moveTo>
                  <a:lnTo>
                    <a:pt x="68580" y="1178267"/>
                  </a:lnTo>
                  <a:lnTo>
                    <a:pt x="71120" y="1177734"/>
                  </a:lnTo>
                  <a:lnTo>
                    <a:pt x="73660" y="1176121"/>
                  </a:lnTo>
                  <a:lnTo>
                    <a:pt x="73660" y="1175321"/>
                  </a:lnTo>
                  <a:close/>
                </a:path>
                <a:path w="238760" h="1297940">
                  <a:moveTo>
                    <a:pt x="73660" y="737260"/>
                  </a:moveTo>
                  <a:lnTo>
                    <a:pt x="73342" y="737184"/>
                  </a:lnTo>
                  <a:lnTo>
                    <a:pt x="73660" y="737527"/>
                  </a:lnTo>
                  <a:lnTo>
                    <a:pt x="73660" y="737260"/>
                  </a:lnTo>
                  <a:close/>
                </a:path>
                <a:path w="238760" h="1297940">
                  <a:moveTo>
                    <a:pt x="82550" y="121450"/>
                  </a:moveTo>
                  <a:lnTo>
                    <a:pt x="82067" y="122351"/>
                  </a:lnTo>
                  <a:lnTo>
                    <a:pt x="82550" y="124663"/>
                  </a:lnTo>
                  <a:lnTo>
                    <a:pt x="82550" y="121450"/>
                  </a:lnTo>
                  <a:close/>
                </a:path>
                <a:path w="238760" h="1297940">
                  <a:moveTo>
                    <a:pt x="83820" y="401332"/>
                  </a:moveTo>
                  <a:lnTo>
                    <a:pt x="83680" y="402221"/>
                  </a:lnTo>
                  <a:lnTo>
                    <a:pt x="83820" y="403479"/>
                  </a:lnTo>
                  <a:lnTo>
                    <a:pt x="83820" y="401332"/>
                  </a:lnTo>
                  <a:close/>
                </a:path>
                <a:path w="238760" h="1297940">
                  <a:moveTo>
                    <a:pt x="106591" y="1153071"/>
                  </a:moveTo>
                  <a:lnTo>
                    <a:pt x="101739" y="1156017"/>
                  </a:lnTo>
                  <a:lnTo>
                    <a:pt x="101739" y="1156284"/>
                  </a:lnTo>
                  <a:lnTo>
                    <a:pt x="102819" y="1156284"/>
                  </a:lnTo>
                  <a:lnTo>
                    <a:pt x="104432" y="1154938"/>
                  </a:lnTo>
                  <a:lnTo>
                    <a:pt x="105778" y="1153871"/>
                  </a:lnTo>
                  <a:lnTo>
                    <a:pt x="106591" y="1153071"/>
                  </a:lnTo>
                  <a:close/>
                </a:path>
                <a:path w="238760" h="1297940">
                  <a:moveTo>
                    <a:pt x="181305" y="1143419"/>
                  </a:moveTo>
                  <a:lnTo>
                    <a:pt x="180771" y="1142873"/>
                  </a:lnTo>
                  <a:lnTo>
                    <a:pt x="180505" y="1143139"/>
                  </a:lnTo>
                  <a:lnTo>
                    <a:pt x="181038" y="1143952"/>
                  </a:lnTo>
                  <a:lnTo>
                    <a:pt x="181305" y="1143419"/>
                  </a:lnTo>
                  <a:close/>
                </a:path>
                <a:path w="238760" h="1297940">
                  <a:moveTo>
                    <a:pt x="191770" y="1113929"/>
                  </a:moveTo>
                  <a:lnTo>
                    <a:pt x="190500" y="1114196"/>
                  </a:lnTo>
                  <a:lnTo>
                    <a:pt x="190500" y="1114463"/>
                  </a:lnTo>
                  <a:lnTo>
                    <a:pt x="191770" y="1113929"/>
                  </a:lnTo>
                  <a:close/>
                </a:path>
                <a:path w="238760" h="1297940">
                  <a:moveTo>
                    <a:pt x="220421" y="1119289"/>
                  </a:moveTo>
                  <a:lnTo>
                    <a:pt x="219341" y="1119022"/>
                  </a:lnTo>
                  <a:lnTo>
                    <a:pt x="217449" y="1119022"/>
                  </a:lnTo>
                  <a:lnTo>
                    <a:pt x="215023" y="1120355"/>
                  </a:lnTo>
                  <a:lnTo>
                    <a:pt x="213144" y="1121435"/>
                  </a:lnTo>
                  <a:lnTo>
                    <a:pt x="216382" y="1120889"/>
                  </a:lnTo>
                  <a:lnTo>
                    <a:pt x="217995" y="1120355"/>
                  </a:lnTo>
                  <a:lnTo>
                    <a:pt x="220421" y="1119289"/>
                  </a:lnTo>
                  <a:close/>
                </a:path>
                <a:path w="238760" h="1297940">
                  <a:moveTo>
                    <a:pt x="238760" y="1105077"/>
                  </a:moveTo>
                  <a:lnTo>
                    <a:pt x="232410" y="1106957"/>
                  </a:lnTo>
                  <a:lnTo>
                    <a:pt x="223520" y="1108557"/>
                  </a:lnTo>
                  <a:lnTo>
                    <a:pt x="214630" y="1110437"/>
                  </a:lnTo>
                  <a:lnTo>
                    <a:pt x="205740" y="1112583"/>
                  </a:lnTo>
                  <a:lnTo>
                    <a:pt x="200660" y="1113116"/>
                  </a:lnTo>
                  <a:lnTo>
                    <a:pt x="210820" y="1108824"/>
                  </a:lnTo>
                  <a:lnTo>
                    <a:pt x="203200" y="1111516"/>
                  </a:lnTo>
                  <a:lnTo>
                    <a:pt x="200888" y="1111516"/>
                  </a:lnTo>
                  <a:lnTo>
                    <a:pt x="201002" y="1110970"/>
                  </a:lnTo>
                  <a:lnTo>
                    <a:pt x="199656" y="1112050"/>
                  </a:lnTo>
                  <a:lnTo>
                    <a:pt x="199923" y="1112316"/>
                  </a:lnTo>
                  <a:lnTo>
                    <a:pt x="200660" y="1112316"/>
                  </a:lnTo>
                  <a:lnTo>
                    <a:pt x="200660" y="1112583"/>
                  </a:lnTo>
                  <a:lnTo>
                    <a:pt x="194310" y="1114996"/>
                  </a:lnTo>
                  <a:lnTo>
                    <a:pt x="194310" y="1113383"/>
                  </a:lnTo>
                  <a:lnTo>
                    <a:pt x="191770" y="1113929"/>
                  </a:lnTo>
                  <a:lnTo>
                    <a:pt x="191770" y="1115529"/>
                  </a:lnTo>
                  <a:lnTo>
                    <a:pt x="190500" y="1116342"/>
                  </a:lnTo>
                  <a:lnTo>
                    <a:pt x="190500" y="1116063"/>
                  </a:lnTo>
                  <a:lnTo>
                    <a:pt x="187960" y="1117676"/>
                  </a:lnTo>
                  <a:lnTo>
                    <a:pt x="184150" y="1119555"/>
                  </a:lnTo>
                  <a:lnTo>
                    <a:pt x="181610" y="1120622"/>
                  </a:lnTo>
                  <a:lnTo>
                    <a:pt x="181610" y="1119289"/>
                  </a:lnTo>
                  <a:lnTo>
                    <a:pt x="180340" y="1121702"/>
                  </a:lnTo>
                  <a:lnTo>
                    <a:pt x="172720" y="1124648"/>
                  </a:lnTo>
                  <a:lnTo>
                    <a:pt x="156210" y="1130541"/>
                  </a:lnTo>
                  <a:lnTo>
                    <a:pt x="147320" y="1133221"/>
                  </a:lnTo>
                  <a:lnTo>
                    <a:pt x="144780" y="1135100"/>
                  </a:lnTo>
                  <a:lnTo>
                    <a:pt x="138430" y="1136980"/>
                  </a:lnTo>
                  <a:lnTo>
                    <a:pt x="133350" y="1143419"/>
                  </a:lnTo>
                  <a:lnTo>
                    <a:pt x="125730" y="1147165"/>
                  </a:lnTo>
                  <a:lnTo>
                    <a:pt x="120650" y="1150404"/>
                  </a:lnTo>
                  <a:lnTo>
                    <a:pt x="118110" y="1150924"/>
                  </a:lnTo>
                  <a:lnTo>
                    <a:pt x="115570" y="1150632"/>
                  </a:lnTo>
                  <a:lnTo>
                    <a:pt x="115570" y="1151991"/>
                  </a:lnTo>
                  <a:lnTo>
                    <a:pt x="113030" y="1154137"/>
                  </a:lnTo>
                  <a:lnTo>
                    <a:pt x="110490" y="1155204"/>
                  </a:lnTo>
                  <a:lnTo>
                    <a:pt x="107950" y="1156017"/>
                  </a:lnTo>
                  <a:lnTo>
                    <a:pt x="105410" y="1157084"/>
                  </a:lnTo>
                  <a:lnTo>
                    <a:pt x="102870" y="1157897"/>
                  </a:lnTo>
                  <a:lnTo>
                    <a:pt x="107365" y="1154811"/>
                  </a:lnTo>
                  <a:lnTo>
                    <a:pt x="107950" y="1154607"/>
                  </a:lnTo>
                  <a:lnTo>
                    <a:pt x="115570" y="1151991"/>
                  </a:lnTo>
                  <a:lnTo>
                    <a:pt x="115570" y="1150632"/>
                  </a:lnTo>
                  <a:lnTo>
                    <a:pt x="113030" y="1151458"/>
                  </a:lnTo>
                  <a:lnTo>
                    <a:pt x="105410" y="1155484"/>
                  </a:lnTo>
                  <a:lnTo>
                    <a:pt x="104140" y="1155484"/>
                  </a:lnTo>
                  <a:lnTo>
                    <a:pt x="100330" y="1157897"/>
                  </a:lnTo>
                  <a:lnTo>
                    <a:pt x="95250" y="1160576"/>
                  </a:lnTo>
                  <a:lnTo>
                    <a:pt x="91440" y="1162989"/>
                  </a:lnTo>
                  <a:lnTo>
                    <a:pt x="87630" y="1165669"/>
                  </a:lnTo>
                  <a:lnTo>
                    <a:pt x="83820" y="1168082"/>
                  </a:lnTo>
                  <a:lnTo>
                    <a:pt x="83820" y="1170228"/>
                  </a:lnTo>
                  <a:lnTo>
                    <a:pt x="73660" y="1176121"/>
                  </a:lnTo>
                  <a:lnTo>
                    <a:pt x="74930" y="1176388"/>
                  </a:lnTo>
                  <a:lnTo>
                    <a:pt x="69850" y="1178267"/>
                  </a:lnTo>
                  <a:lnTo>
                    <a:pt x="72390" y="1178001"/>
                  </a:lnTo>
                  <a:lnTo>
                    <a:pt x="74930" y="1177188"/>
                  </a:lnTo>
                  <a:lnTo>
                    <a:pt x="73660" y="1178001"/>
                  </a:lnTo>
                  <a:lnTo>
                    <a:pt x="72390" y="1179601"/>
                  </a:lnTo>
                  <a:lnTo>
                    <a:pt x="71120" y="1180147"/>
                  </a:lnTo>
                  <a:lnTo>
                    <a:pt x="71120" y="1180414"/>
                  </a:lnTo>
                  <a:lnTo>
                    <a:pt x="69850" y="1181214"/>
                  </a:lnTo>
                  <a:lnTo>
                    <a:pt x="68580" y="1181481"/>
                  </a:lnTo>
                  <a:lnTo>
                    <a:pt x="68580" y="1182281"/>
                  </a:lnTo>
                  <a:lnTo>
                    <a:pt x="66040" y="1183093"/>
                  </a:lnTo>
                  <a:lnTo>
                    <a:pt x="64770" y="1184160"/>
                  </a:lnTo>
                  <a:lnTo>
                    <a:pt x="62230" y="1184694"/>
                  </a:lnTo>
                  <a:lnTo>
                    <a:pt x="59690" y="1186040"/>
                  </a:lnTo>
                  <a:lnTo>
                    <a:pt x="57150" y="1186307"/>
                  </a:lnTo>
                  <a:lnTo>
                    <a:pt x="57150" y="1188186"/>
                  </a:lnTo>
                  <a:lnTo>
                    <a:pt x="55880" y="1190332"/>
                  </a:lnTo>
                  <a:lnTo>
                    <a:pt x="55880" y="1196225"/>
                  </a:lnTo>
                  <a:lnTo>
                    <a:pt x="54610" y="1197838"/>
                  </a:lnTo>
                  <a:lnTo>
                    <a:pt x="53340" y="1200251"/>
                  </a:lnTo>
                  <a:lnTo>
                    <a:pt x="52070" y="1199718"/>
                  </a:lnTo>
                  <a:lnTo>
                    <a:pt x="49530" y="1203998"/>
                  </a:lnTo>
                  <a:lnTo>
                    <a:pt x="48260" y="1203998"/>
                  </a:lnTo>
                  <a:lnTo>
                    <a:pt x="49530" y="1201851"/>
                  </a:lnTo>
                  <a:lnTo>
                    <a:pt x="49530" y="1201318"/>
                  </a:lnTo>
                  <a:lnTo>
                    <a:pt x="46990" y="1204544"/>
                  </a:lnTo>
                  <a:lnTo>
                    <a:pt x="44450" y="1206957"/>
                  </a:lnTo>
                  <a:lnTo>
                    <a:pt x="41910" y="1208824"/>
                  </a:lnTo>
                  <a:lnTo>
                    <a:pt x="40640" y="1210437"/>
                  </a:lnTo>
                  <a:lnTo>
                    <a:pt x="41910" y="1207490"/>
                  </a:lnTo>
                  <a:lnTo>
                    <a:pt x="41910" y="1201585"/>
                  </a:lnTo>
                  <a:lnTo>
                    <a:pt x="40640" y="1206677"/>
                  </a:lnTo>
                  <a:lnTo>
                    <a:pt x="35991" y="1217498"/>
                  </a:lnTo>
                  <a:lnTo>
                    <a:pt x="36830" y="1212850"/>
                  </a:lnTo>
                  <a:lnTo>
                    <a:pt x="38100" y="1206677"/>
                  </a:lnTo>
                  <a:lnTo>
                    <a:pt x="39370" y="1201585"/>
                  </a:lnTo>
                  <a:lnTo>
                    <a:pt x="39370" y="1198105"/>
                  </a:lnTo>
                  <a:lnTo>
                    <a:pt x="38100" y="1199438"/>
                  </a:lnTo>
                  <a:lnTo>
                    <a:pt x="39370" y="1197571"/>
                  </a:lnTo>
                  <a:lnTo>
                    <a:pt x="39370" y="1195692"/>
                  </a:lnTo>
                  <a:lnTo>
                    <a:pt x="40640" y="1194079"/>
                  </a:lnTo>
                  <a:lnTo>
                    <a:pt x="40640" y="1192212"/>
                  </a:lnTo>
                  <a:lnTo>
                    <a:pt x="41910" y="1187919"/>
                  </a:lnTo>
                  <a:lnTo>
                    <a:pt x="43180" y="1185773"/>
                  </a:lnTo>
                  <a:lnTo>
                    <a:pt x="43180" y="1183093"/>
                  </a:lnTo>
                  <a:lnTo>
                    <a:pt x="41910" y="1182560"/>
                  </a:lnTo>
                  <a:lnTo>
                    <a:pt x="41910" y="1182281"/>
                  </a:lnTo>
                  <a:lnTo>
                    <a:pt x="40640" y="1183093"/>
                  </a:lnTo>
                  <a:lnTo>
                    <a:pt x="40640" y="1180147"/>
                  </a:lnTo>
                  <a:lnTo>
                    <a:pt x="43180" y="1174508"/>
                  </a:lnTo>
                  <a:lnTo>
                    <a:pt x="44450" y="1173175"/>
                  </a:lnTo>
                  <a:lnTo>
                    <a:pt x="44450" y="1175321"/>
                  </a:lnTo>
                  <a:lnTo>
                    <a:pt x="45720" y="1173441"/>
                  </a:lnTo>
                  <a:lnTo>
                    <a:pt x="45720" y="1171562"/>
                  </a:lnTo>
                  <a:lnTo>
                    <a:pt x="46990" y="1169949"/>
                  </a:lnTo>
                  <a:lnTo>
                    <a:pt x="46990" y="1168349"/>
                  </a:lnTo>
                  <a:lnTo>
                    <a:pt x="48260" y="1166736"/>
                  </a:lnTo>
                  <a:lnTo>
                    <a:pt x="47523" y="1166431"/>
                  </a:lnTo>
                  <a:lnTo>
                    <a:pt x="47523" y="1165669"/>
                  </a:lnTo>
                  <a:lnTo>
                    <a:pt x="47790" y="1165123"/>
                  </a:lnTo>
                  <a:lnTo>
                    <a:pt x="48056" y="1162989"/>
                  </a:lnTo>
                  <a:lnTo>
                    <a:pt x="48056" y="1160576"/>
                  </a:lnTo>
                  <a:lnTo>
                    <a:pt x="48323" y="1157617"/>
                  </a:lnTo>
                  <a:lnTo>
                    <a:pt x="46990" y="1157185"/>
                  </a:lnTo>
                  <a:lnTo>
                    <a:pt x="46990" y="1145489"/>
                  </a:lnTo>
                  <a:lnTo>
                    <a:pt x="48260" y="1138580"/>
                  </a:lnTo>
                  <a:lnTo>
                    <a:pt x="49530" y="1130007"/>
                  </a:lnTo>
                  <a:lnTo>
                    <a:pt x="46990" y="1126528"/>
                  </a:lnTo>
                  <a:lnTo>
                    <a:pt x="49530" y="1116876"/>
                  </a:lnTo>
                  <a:lnTo>
                    <a:pt x="52070" y="1116876"/>
                  </a:lnTo>
                  <a:lnTo>
                    <a:pt x="50800" y="1125296"/>
                  </a:lnTo>
                  <a:lnTo>
                    <a:pt x="50800" y="1141272"/>
                  </a:lnTo>
                  <a:lnTo>
                    <a:pt x="52070" y="1136446"/>
                  </a:lnTo>
                  <a:lnTo>
                    <a:pt x="52070" y="1134033"/>
                  </a:lnTo>
                  <a:lnTo>
                    <a:pt x="54610" y="1128395"/>
                  </a:lnTo>
                  <a:lnTo>
                    <a:pt x="55880" y="1132687"/>
                  </a:lnTo>
                  <a:lnTo>
                    <a:pt x="54610" y="1128128"/>
                  </a:lnTo>
                  <a:lnTo>
                    <a:pt x="54610" y="1113751"/>
                  </a:lnTo>
                  <a:lnTo>
                    <a:pt x="57150" y="1093635"/>
                  </a:lnTo>
                  <a:lnTo>
                    <a:pt x="58293" y="1080401"/>
                  </a:lnTo>
                  <a:lnTo>
                    <a:pt x="57150" y="1075855"/>
                  </a:lnTo>
                  <a:lnTo>
                    <a:pt x="57150" y="1070762"/>
                  </a:lnTo>
                  <a:lnTo>
                    <a:pt x="58420" y="1069682"/>
                  </a:lnTo>
                  <a:lnTo>
                    <a:pt x="60960" y="1047432"/>
                  </a:lnTo>
                  <a:lnTo>
                    <a:pt x="62230" y="1042466"/>
                  </a:lnTo>
                  <a:lnTo>
                    <a:pt x="63500" y="1037488"/>
                  </a:lnTo>
                  <a:lnTo>
                    <a:pt x="66040" y="1029208"/>
                  </a:lnTo>
                  <a:lnTo>
                    <a:pt x="63500" y="1026795"/>
                  </a:lnTo>
                  <a:lnTo>
                    <a:pt x="63500" y="1023581"/>
                  </a:lnTo>
                  <a:lnTo>
                    <a:pt x="67310" y="1019022"/>
                  </a:lnTo>
                  <a:lnTo>
                    <a:pt x="63500" y="1017143"/>
                  </a:lnTo>
                  <a:lnTo>
                    <a:pt x="63500" y="1005878"/>
                  </a:lnTo>
                  <a:lnTo>
                    <a:pt x="62230" y="1002931"/>
                  </a:lnTo>
                  <a:lnTo>
                    <a:pt x="63500" y="998105"/>
                  </a:lnTo>
                  <a:lnTo>
                    <a:pt x="63500" y="997839"/>
                  </a:lnTo>
                  <a:lnTo>
                    <a:pt x="64770" y="997572"/>
                  </a:lnTo>
                  <a:lnTo>
                    <a:pt x="64770" y="997305"/>
                  </a:lnTo>
                  <a:lnTo>
                    <a:pt x="63500" y="997305"/>
                  </a:lnTo>
                  <a:lnTo>
                    <a:pt x="64770" y="992949"/>
                  </a:lnTo>
                  <a:lnTo>
                    <a:pt x="63500" y="992174"/>
                  </a:lnTo>
                  <a:lnTo>
                    <a:pt x="63500" y="986040"/>
                  </a:lnTo>
                  <a:lnTo>
                    <a:pt x="66040" y="982560"/>
                  </a:lnTo>
                  <a:lnTo>
                    <a:pt x="60960" y="981760"/>
                  </a:lnTo>
                  <a:lnTo>
                    <a:pt x="62230" y="976388"/>
                  </a:lnTo>
                  <a:lnTo>
                    <a:pt x="66040" y="971029"/>
                  </a:lnTo>
                  <a:lnTo>
                    <a:pt x="66040" y="959599"/>
                  </a:lnTo>
                  <a:lnTo>
                    <a:pt x="64770" y="953579"/>
                  </a:lnTo>
                  <a:lnTo>
                    <a:pt x="64770" y="944753"/>
                  </a:lnTo>
                  <a:lnTo>
                    <a:pt x="67310" y="937793"/>
                  </a:lnTo>
                  <a:lnTo>
                    <a:pt x="68580" y="936180"/>
                  </a:lnTo>
                  <a:lnTo>
                    <a:pt x="69621" y="934872"/>
                  </a:lnTo>
                  <a:lnTo>
                    <a:pt x="68580" y="927874"/>
                  </a:lnTo>
                  <a:lnTo>
                    <a:pt x="71120" y="926528"/>
                  </a:lnTo>
                  <a:lnTo>
                    <a:pt x="71120" y="927595"/>
                  </a:lnTo>
                  <a:lnTo>
                    <a:pt x="72390" y="929474"/>
                  </a:lnTo>
                  <a:lnTo>
                    <a:pt x="73660" y="921969"/>
                  </a:lnTo>
                  <a:lnTo>
                    <a:pt x="71120" y="924915"/>
                  </a:lnTo>
                  <a:lnTo>
                    <a:pt x="71120" y="919289"/>
                  </a:lnTo>
                  <a:lnTo>
                    <a:pt x="68580" y="917409"/>
                  </a:lnTo>
                  <a:lnTo>
                    <a:pt x="64770" y="915543"/>
                  </a:lnTo>
                  <a:lnTo>
                    <a:pt x="64770" y="913663"/>
                  </a:lnTo>
                  <a:lnTo>
                    <a:pt x="63500" y="915809"/>
                  </a:lnTo>
                  <a:lnTo>
                    <a:pt x="63500" y="909904"/>
                  </a:lnTo>
                  <a:lnTo>
                    <a:pt x="62230" y="903198"/>
                  </a:lnTo>
                  <a:lnTo>
                    <a:pt x="64770" y="896239"/>
                  </a:lnTo>
                  <a:lnTo>
                    <a:pt x="66040" y="896505"/>
                  </a:lnTo>
                  <a:lnTo>
                    <a:pt x="64770" y="890066"/>
                  </a:lnTo>
                  <a:lnTo>
                    <a:pt x="66040" y="889800"/>
                  </a:lnTo>
                  <a:lnTo>
                    <a:pt x="66040" y="878268"/>
                  </a:lnTo>
                  <a:lnTo>
                    <a:pt x="64770" y="869962"/>
                  </a:lnTo>
                  <a:lnTo>
                    <a:pt x="66040" y="865403"/>
                  </a:lnTo>
                  <a:lnTo>
                    <a:pt x="67310" y="865670"/>
                  </a:lnTo>
                  <a:lnTo>
                    <a:pt x="68580" y="856272"/>
                  </a:lnTo>
                  <a:lnTo>
                    <a:pt x="68580" y="846975"/>
                  </a:lnTo>
                  <a:lnTo>
                    <a:pt x="67310" y="837171"/>
                  </a:lnTo>
                  <a:lnTo>
                    <a:pt x="67310" y="826795"/>
                  </a:lnTo>
                  <a:lnTo>
                    <a:pt x="67614" y="826516"/>
                  </a:lnTo>
                  <a:lnTo>
                    <a:pt x="67310" y="826262"/>
                  </a:lnTo>
                  <a:lnTo>
                    <a:pt x="67310" y="820635"/>
                  </a:lnTo>
                  <a:lnTo>
                    <a:pt x="69850" y="820369"/>
                  </a:lnTo>
                  <a:lnTo>
                    <a:pt x="67310" y="814730"/>
                  </a:lnTo>
                  <a:lnTo>
                    <a:pt x="69850" y="813841"/>
                  </a:lnTo>
                  <a:lnTo>
                    <a:pt x="71120" y="813396"/>
                  </a:lnTo>
                  <a:lnTo>
                    <a:pt x="72390" y="809637"/>
                  </a:lnTo>
                  <a:lnTo>
                    <a:pt x="69850" y="811250"/>
                  </a:lnTo>
                  <a:lnTo>
                    <a:pt x="69850" y="804278"/>
                  </a:lnTo>
                  <a:lnTo>
                    <a:pt x="71120" y="796505"/>
                  </a:lnTo>
                  <a:lnTo>
                    <a:pt x="73660" y="798652"/>
                  </a:lnTo>
                  <a:lnTo>
                    <a:pt x="76200" y="800798"/>
                  </a:lnTo>
                  <a:lnTo>
                    <a:pt x="73660" y="795426"/>
                  </a:lnTo>
                  <a:lnTo>
                    <a:pt x="76200" y="794359"/>
                  </a:lnTo>
                  <a:lnTo>
                    <a:pt x="73660" y="790333"/>
                  </a:lnTo>
                  <a:lnTo>
                    <a:pt x="77470" y="790600"/>
                  </a:lnTo>
                  <a:lnTo>
                    <a:pt x="76200" y="783640"/>
                  </a:lnTo>
                  <a:lnTo>
                    <a:pt x="76200" y="783094"/>
                  </a:lnTo>
                  <a:lnTo>
                    <a:pt x="77470" y="784974"/>
                  </a:lnTo>
                  <a:lnTo>
                    <a:pt x="77470" y="782561"/>
                  </a:lnTo>
                  <a:lnTo>
                    <a:pt x="74930" y="771029"/>
                  </a:lnTo>
                  <a:lnTo>
                    <a:pt x="76200" y="778002"/>
                  </a:lnTo>
                  <a:lnTo>
                    <a:pt x="72390" y="776935"/>
                  </a:lnTo>
                  <a:lnTo>
                    <a:pt x="69850" y="769696"/>
                  </a:lnTo>
                  <a:lnTo>
                    <a:pt x="71120" y="768489"/>
                  </a:lnTo>
                  <a:lnTo>
                    <a:pt x="72390" y="767283"/>
                  </a:lnTo>
                  <a:lnTo>
                    <a:pt x="72390" y="762190"/>
                  </a:lnTo>
                  <a:lnTo>
                    <a:pt x="73660" y="765670"/>
                  </a:lnTo>
                  <a:lnTo>
                    <a:pt x="72390" y="757364"/>
                  </a:lnTo>
                  <a:lnTo>
                    <a:pt x="74930" y="757097"/>
                  </a:lnTo>
                  <a:lnTo>
                    <a:pt x="74930" y="753605"/>
                  </a:lnTo>
                  <a:lnTo>
                    <a:pt x="73660" y="755751"/>
                  </a:lnTo>
                  <a:lnTo>
                    <a:pt x="72390" y="752538"/>
                  </a:lnTo>
                  <a:lnTo>
                    <a:pt x="72390" y="750125"/>
                  </a:lnTo>
                  <a:lnTo>
                    <a:pt x="74930" y="751192"/>
                  </a:lnTo>
                  <a:lnTo>
                    <a:pt x="74930" y="749058"/>
                  </a:lnTo>
                  <a:lnTo>
                    <a:pt x="72390" y="748512"/>
                  </a:lnTo>
                  <a:lnTo>
                    <a:pt x="71120" y="742353"/>
                  </a:lnTo>
                  <a:lnTo>
                    <a:pt x="72390" y="736993"/>
                  </a:lnTo>
                  <a:lnTo>
                    <a:pt x="73342" y="737184"/>
                  </a:lnTo>
                  <a:lnTo>
                    <a:pt x="72390" y="736180"/>
                  </a:lnTo>
                  <a:lnTo>
                    <a:pt x="72390" y="732967"/>
                  </a:lnTo>
                  <a:lnTo>
                    <a:pt x="76200" y="734580"/>
                  </a:lnTo>
                  <a:lnTo>
                    <a:pt x="73660" y="730021"/>
                  </a:lnTo>
                  <a:lnTo>
                    <a:pt x="73660" y="727075"/>
                  </a:lnTo>
                  <a:lnTo>
                    <a:pt x="72390" y="722515"/>
                  </a:lnTo>
                  <a:lnTo>
                    <a:pt x="73660" y="722782"/>
                  </a:lnTo>
                  <a:lnTo>
                    <a:pt x="74930" y="724662"/>
                  </a:lnTo>
                  <a:lnTo>
                    <a:pt x="76200" y="701598"/>
                  </a:lnTo>
                  <a:lnTo>
                    <a:pt x="78740" y="701332"/>
                  </a:lnTo>
                  <a:lnTo>
                    <a:pt x="76200" y="698919"/>
                  </a:lnTo>
                  <a:lnTo>
                    <a:pt x="80010" y="688733"/>
                  </a:lnTo>
                  <a:lnTo>
                    <a:pt x="76200" y="689267"/>
                  </a:lnTo>
                  <a:lnTo>
                    <a:pt x="78740" y="684974"/>
                  </a:lnTo>
                  <a:lnTo>
                    <a:pt x="74930" y="672109"/>
                  </a:lnTo>
                  <a:lnTo>
                    <a:pt x="78740" y="674116"/>
                  </a:lnTo>
                  <a:lnTo>
                    <a:pt x="80010" y="674789"/>
                  </a:lnTo>
                  <a:lnTo>
                    <a:pt x="80010" y="664375"/>
                  </a:lnTo>
                  <a:lnTo>
                    <a:pt x="78740" y="654951"/>
                  </a:lnTo>
                  <a:lnTo>
                    <a:pt x="78740" y="632701"/>
                  </a:lnTo>
                  <a:lnTo>
                    <a:pt x="80010" y="629323"/>
                  </a:lnTo>
                  <a:lnTo>
                    <a:pt x="81280" y="625944"/>
                  </a:lnTo>
                  <a:lnTo>
                    <a:pt x="82550" y="616483"/>
                  </a:lnTo>
                  <a:lnTo>
                    <a:pt x="82550" y="606005"/>
                  </a:lnTo>
                  <a:lnTo>
                    <a:pt x="83820" y="596239"/>
                  </a:lnTo>
                  <a:lnTo>
                    <a:pt x="81280" y="565340"/>
                  </a:lnTo>
                  <a:lnTo>
                    <a:pt x="81280" y="550545"/>
                  </a:lnTo>
                  <a:lnTo>
                    <a:pt x="80010" y="534047"/>
                  </a:lnTo>
                  <a:lnTo>
                    <a:pt x="81280" y="528142"/>
                  </a:lnTo>
                  <a:lnTo>
                    <a:pt x="82550" y="522236"/>
                  </a:lnTo>
                  <a:lnTo>
                    <a:pt x="82550" y="508977"/>
                  </a:lnTo>
                  <a:lnTo>
                    <a:pt x="81280" y="495515"/>
                  </a:lnTo>
                  <a:lnTo>
                    <a:pt x="82550" y="483108"/>
                  </a:lnTo>
                  <a:lnTo>
                    <a:pt x="81280" y="478815"/>
                  </a:lnTo>
                  <a:lnTo>
                    <a:pt x="82550" y="470268"/>
                  </a:lnTo>
                  <a:lnTo>
                    <a:pt x="82550" y="449567"/>
                  </a:lnTo>
                  <a:lnTo>
                    <a:pt x="83820" y="438607"/>
                  </a:lnTo>
                  <a:lnTo>
                    <a:pt x="83820" y="432968"/>
                  </a:lnTo>
                  <a:lnTo>
                    <a:pt x="82550" y="434047"/>
                  </a:lnTo>
                  <a:lnTo>
                    <a:pt x="81280" y="434314"/>
                  </a:lnTo>
                  <a:lnTo>
                    <a:pt x="82550" y="430288"/>
                  </a:lnTo>
                  <a:lnTo>
                    <a:pt x="81280" y="421982"/>
                  </a:lnTo>
                  <a:lnTo>
                    <a:pt x="82550" y="422249"/>
                  </a:lnTo>
                  <a:lnTo>
                    <a:pt x="83820" y="422516"/>
                  </a:lnTo>
                  <a:lnTo>
                    <a:pt x="83820" y="423595"/>
                  </a:lnTo>
                  <a:lnTo>
                    <a:pt x="86360" y="424129"/>
                  </a:lnTo>
                  <a:lnTo>
                    <a:pt x="83820" y="411251"/>
                  </a:lnTo>
                  <a:lnTo>
                    <a:pt x="85090" y="406704"/>
                  </a:lnTo>
                  <a:lnTo>
                    <a:pt x="82550" y="409117"/>
                  </a:lnTo>
                  <a:lnTo>
                    <a:pt x="83680" y="402221"/>
                  </a:lnTo>
                  <a:lnTo>
                    <a:pt x="81280" y="381114"/>
                  </a:lnTo>
                  <a:lnTo>
                    <a:pt x="83820" y="344106"/>
                  </a:lnTo>
                  <a:lnTo>
                    <a:pt x="81280" y="322783"/>
                  </a:lnTo>
                  <a:lnTo>
                    <a:pt x="85090" y="327075"/>
                  </a:lnTo>
                  <a:lnTo>
                    <a:pt x="80010" y="316623"/>
                  </a:lnTo>
                  <a:lnTo>
                    <a:pt x="83820" y="316090"/>
                  </a:lnTo>
                  <a:lnTo>
                    <a:pt x="87630" y="308038"/>
                  </a:lnTo>
                  <a:lnTo>
                    <a:pt x="82550" y="301345"/>
                  </a:lnTo>
                  <a:lnTo>
                    <a:pt x="81280" y="294640"/>
                  </a:lnTo>
                  <a:lnTo>
                    <a:pt x="81280" y="282575"/>
                  </a:lnTo>
                  <a:lnTo>
                    <a:pt x="83820" y="284314"/>
                  </a:lnTo>
                  <a:lnTo>
                    <a:pt x="82550" y="281838"/>
                  </a:lnTo>
                  <a:lnTo>
                    <a:pt x="81407" y="279514"/>
                  </a:lnTo>
                  <a:lnTo>
                    <a:pt x="82550" y="268770"/>
                  </a:lnTo>
                  <a:lnTo>
                    <a:pt x="83820" y="256844"/>
                  </a:lnTo>
                  <a:lnTo>
                    <a:pt x="83820" y="177482"/>
                  </a:lnTo>
                  <a:lnTo>
                    <a:pt x="82550" y="179095"/>
                  </a:lnTo>
                  <a:lnTo>
                    <a:pt x="82550" y="158508"/>
                  </a:lnTo>
                  <a:lnTo>
                    <a:pt x="83820" y="152819"/>
                  </a:lnTo>
                  <a:lnTo>
                    <a:pt x="85090" y="146113"/>
                  </a:lnTo>
                  <a:lnTo>
                    <a:pt x="81280" y="138341"/>
                  </a:lnTo>
                  <a:lnTo>
                    <a:pt x="81280" y="135661"/>
                  </a:lnTo>
                  <a:lnTo>
                    <a:pt x="78740" y="128422"/>
                  </a:lnTo>
                  <a:lnTo>
                    <a:pt x="82067" y="122351"/>
                  </a:lnTo>
                  <a:lnTo>
                    <a:pt x="80010" y="112636"/>
                  </a:lnTo>
                  <a:lnTo>
                    <a:pt x="78740" y="106006"/>
                  </a:lnTo>
                  <a:lnTo>
                    <a:pt x="78740" y="98399"/>
                  </a:lnTo>
                  <a:lnTo>
                    <a:pt x="80010" y="96520"/>
                  </a:lnTo>
                  <a:lnTo>
                    <a:pt x="80010" y="88747"/>
                  </a:lnTo>
                  <a:lnTo>
                    <a:pt x="77470" y="81775"/>
                  </a:lnTo>
                  <a:lnTo>
                    <a:pt x="76200" y="74536"/>
                  </a:lnTo>
                  <a:lnTo>
                    <a:pt x="74930" y="68097"/>
                  </a:lnTo>
                  <a:lnTo>
                    <a:pt x="76200" y="67564"/>
                  </a:lnTo>
                  <a:lnTo>
                    <a:pt x="76200" y="56845"/>
                  </a:lnTo>
                  <a:lnTo>
                    <a:pt x="74930" y="54965"/>
                  </a:lnTo>
                  <a:lnTo>
                    <a:pt x="74930" y="51485"/>
                  </a:lnTo>
                  <a:lnTo>
                    <a:pt x="73660" y="49872"/>
                  </a:lnTo>
                  <a:lnTo>
                    <a:pt x="72390" y="46113"/>
                  </a:lnTo>
                  <a:lnTo>
                    <a:pt x="71120" y="39141"/>
                  </a:lnTo>
                  <a:lnTo>
                    <a:pt x="68580" y="32181"/>
                  </a:lnTo>
                  <a:lnTo>
                    <a:pt x="67360" y="24409"/>
                  </a:lnTo>
                  <a:lnTo>
                    <a:pt x="68580" y="24676"/>
                  </a:lnTo>
                  <a:lnTo>
                    <a:pt x="67360" y="23114"/>
                  </a:lnTo>
                  <a:lnTo>
                    <a:pt x="64770" y="20383"/>
                  </a:lnTo>
                  <a:lnTo>
                    <a:pt x="62230" y="17970"/>
                  </a:lnTo>
                  <a:lnTo>
                    <a:pt x="55880" y="9931"/>
                  </a:lnTo>
                  <a:lnTo>
                    <a:pt x="53340" y="8585"/>
                  </a:lnTo>
                  <a:lnTo>
                    <a:pt x="52070" y="6972"/>
                  </a:lnTo>
                  <a:lnTo>
                    <a:pt x="49530" y="4292"/>
                  </a:lnTo>
                  <a:lnTo>
                    <a:pt x="48260" y="3225"/>
                  </a:lnTo>
                  <a:lnTo>
                    <a:pt x="45720" y="1346"/>
                  </a:lnTo>
                  <a:lnTo>
                    <a:pt x="44450" y="0"/>
                  </a:lnTo>
                  <a:lnTo>
                    <a:pt x="39370" y="6972"/>
                  </a:lnTo>
                  <a:lnTo>
                    <a:pt x="36830" y="10198"/>
                  </a:lnTo>
                  <a:lnTo>
                    <a:pt x="35560" y="13411"/>
                  </a:lnTo>
                  <a:lnTo>
                    <a:pt x="35560" y="23329"/>
                  </a:lnTo>
                  <a:lnTo>
                    <a:pt x="34290" y="26543"/>
                  </a:lnTo>
                  <a:lnTo>
                    <a:pt x="34290" y="32981"/>
                  </a:lnTo>
                  <a:lnTo>
                    <a:pt x="33020" y="35394"/>
                  </a:lnTo>
                  <a:lnTo>
                    <a:pt x="33020" y="42100"/>
                  </a:lnTo>
                  <a:lnTo>
                    <a:pt x="35560" y="46113"/>
                  </a:lnTo>
                  <a:lnTo>
                    <a:pt x="36830" y="54965"/>
                  </a:lnTo>
                  <a:lnTo>
                    <a:pt x="39370" y="62738"/>
                  </a:lnTo>
                  <a:lnTo>
                    <a:pt x="40640" y="70777"/>
                  </a:lnTo>
                  <a:lnTo>
                    <a:pt x="41910" y="74803"/>
                  </a:lnTo>
                  <a:lnTo>
                    <a:pt x="41910" y="82842"/>
                  </a:lnTo>
                  <a:lnTo>
                    <a:pt x="43180" y="86868"/>
                  </a:lnTo>
                  <a:lnTo>
                    <a:pt x="43180" y="90347"/>
                  </a:lnTo>
                  <a:lnTo>
                    <a:pt x="44450" y="99999"/>
                  </a:lnTo>
                  <a:lnTo>
                    <a:pt x="44450" y="117970"/>
                  </a:lnTo>
                  <a:lnTo>
                    <a:pt x="40640" y="160058"/>
                  </a:lnTo>
                  <a:lnTo>
                    <a:pt x="41910" y="229222"/>
                  </a:lnTo>
                  <a:lnTo>
                    <a:pt x="41910" y="298386"/>
                  </a:lnTo>
                  <a:lnTo>
                    <a:pt x="44450" y="308305"/>
                  </a:lnTo>
                  <a:lnTo>
                    <a:pt x="41910" y="329869"/>
                  </a:lnTo>
                  <a:lnTo>
                    <a:pt x="41910" y="376694"/>
                  </a:lnTo>
                  <a:lnTo>
                    <a:pt x="40640" y="399465"/>
                  </a:lnTo>
                  <a:lnTo>
                    <a:pt x="43180" y="399999"/>
                  </a:lnTo>
                  <a:lnTo>
                    <a:pt x="43180" y="408305"/>
                  </a:lnTo>
                  <a:lnTo>
                    <a:pt x="41910" y="407771"/>
                  </a:lnTo>
                  <a:lnTo>
                    <a:pt x="40640" y="409651"/>
                  </a:lnTo>
                  <a:lnTo>
                    <a:pt x="40640" y="524891"/>
                  </a:lnTo>
                  <a:lnTo>
                    <a:pt x="39370" y="580923"/>
                  </a:lnTo>
                  <a:lnTo>
                    <a:pt x="36830" y="634314"/>
                  </a:lnTo>
                  <a:lnTo>
                    <a:pt x="35560" y="641400"/>
                  </a:lnTo>
                  <a:lnTo>
                    <a:pt x="34290" y="660019"/>
                  </a:lnTo>
                  <a:lnTo>
                    <a:pt x="33020" y="666216"/>
                  </a:lnTo>
                  <a:lnTo>
                    <a:pt x="34290" y="683272"/>
                  </a:lnTo>
                  <a:lnTo>
                    <a:pt x="34290" y="717791"/>
                  </a:lnTo>
                  <a:lnTo>
                    <a:pt x="33020" y="734847"/>
                  </a:lnTo>
                  <a:lnTo>
                    <a:pt x="33020" y="766406"/>
                  </a:lnTo>
                  <a:lnTo>
                    <a:pt x="31750" y="778471"/>
                  </a:lnTo>
                  <a:lnTo>
                    <a:pt x="29210" y="790067"/>
                  </a:lnTo>
                  <a:lnTo>
                    <a:pt x="29210" y="789266"/>
                  </a:lnTo>
                  <a:lnTo>
                    <a:pt x="25400" y="938415"/>
                  </a:lnTo>
                  <a:lnTo>
                    <a:pt x="22860" y="987767"/>
                  </a:lnTo>
                  <a:lnTo>
                    <a:pt x="19050" y="1037780"/>
                  </a:lnTo>
                  <a:lnTo>
                    <a:pt x="16510" y="1052753"/>
                  </a:lnTo>
                  <a:lnTo>
                    <a:pt x="13970" y="1084199"/>
                  </a:lnTo>
                  <a:lnTo>
                    <a:pt x="13970" y="1108811"/>
                  </a:lnTo>
                  <a:lnTo>
                    <a:pt x="12700" y="1117142"/>
                  </a:lnTo>
                  <a:lnTo>
                    <a:pt x="12700" y="1139393"/>
                  </a:lnTo>
                  <a:lnTo>
                    <a:pt x="10160" y="1158963"/>
                  </a:lnTo>
                  <a:lnTo>
                    <a:pt x="10160" y="1163256"/>
                  </a:lnTo>
                  <a:lnTo>
                    <a:pt x="8890" y="1171028"/>
                  </a:lnTo>
                  <a:lnTo>
                    <a:pt x="7620" y="1176883"/>
                  </a:lnTo>
                  <a:lnTo>
                    <a:pt x="7620" y="1187145"/>
                  </a:lnTo>
                  <a:lnTo>
                    <a:pt x="6350" y="1201077"/>
                  </a:lnTo>
                  <a:lnTo>
                    <a:pt x="0" y="1297838"/>
                  </a:lnTo>
                  <a:lnTo>
                    <a:pt x="22860" y="1275181"/>
                  </a:lnTo>
                  <a:lnTo>
                    <a:pt x="33020" y="1264958"/>
                  </a:lnTo>
                  <a:lnTo>
                    <a:pt x="40640" y="1257096"/>
                  </a:lnTo>
                  <a:lnTo>
                    <a:pt x="48260" y="1249248"/>
                  </a:lnTo>
                  <a:lnTo>
                    <a:pt x="49530" y="1247940"/>
                  </a:lnTo>
                  <a:lnTo>
                    <a:pt x="55880" y="1241539"/>
                  </a:lnTo>
                  <a:lnTo>
                    <a:pt x="60960" y="1236738"/>
                  </a:lnTo>
                  <a:lnTo>
                    <a:pt x="63500" y="1233766"/>
                  </a:lnTo>
                  <a:lnTo>
                    <a:pt x="55880" y="1239126"/>
                  </a:lnTo>
                  <a:lnTo>
                    <a:pt x="48260" y="1243952"/>
                  </a:lnTo>
                  <a:lnTo>
                    <a:pt x="54610" y="1238046"/>
                  </a:lnTo>
                  <a:lnTo>
                    <a:pt x="59690" y="1232420"/>
                  </a:lnTo>
                  <a:lnTo>
                    <a:pt x="64770" y="1227594"/>
                  </a:lnTo>
                  <a:lnTo>
                    <a:pt x="74930" y="1218742"/>
                  </a:lnTo>
                  <a:lnTo>
                    <a:pt x="78740" y="1214729"/>
                  </a:lnTo>
                  <a:lnTo>
                    <a:pt x="81280" y="1212850"/>
                  </a:lnTo>
                  <a:lnTo>
                    <a:pt x="83680" y="1210830"/>
                  </a:lnTo>
                  <a:lnTo>
                    <a:pt x="86360" y="1208824"/>
                  </a:lnTo>
                  <a:lnTo>
                    <a:pt x="87630" y="1207490"/>
                  </a:lnTo>
                  <a:lnTo>
                    <a:pt x="88900" y="1206411"/>
                  </a:lnTo>
                  <a:lnTo>
                    <a:pt x="90170" y="1205077"/>
                  </a:lnTo>
                  <a:lnTo>
                    <a:pt x="92710" y="1203198"/>
                  </a:lnTo>
                  <a:lnTo>
                    <a:pt x="95250" y="1201585"/>
                  </a:lnTo>
                  <a:lnTo>
                    <a:pt x="97790" y="1199718"/>
                  </a:lnTo>
                  <a:lnTo>
                    <a:pt x="102870" y="1195908"/>
                  </a:lnTo>
                  <a:lnTo>
                    <a:pt x="111760" y="1189253"/>
                  </a:lnTo>
                  <a:lnTo>
                    <a:pt x="115570" y="1185849"/>
                  </a:lnTo>
                  <a:lnTo>
                    <a:pt x="118110" y="1183576"/>
                  </a:lnTo>
                  <a:lnTo>
                    <a:pt x="127000" y="1177188"/>
                  </a:lnTo>
                  <a:lnTo>
                    <a:pt x="125730" y="1178534"/>
                  </a:lnTo>
                  <a:lnTo>
                    <a:pt x="127000" y="1177734"/>
                  </a:lnTo>
                  <a:lnTo>
                    <a:pt x="128270" y="1175321"/>
                  </a:lnTo>
                  <a:lnTo>
                    <a:pt x="135890" y="1168882"/>
                  </a:lnTo>
                  <a:lnTo>
                    <a:pt x="139700" y="1166202"/>
                  </a:lnTo>
                  <a:lnTo>
                    <a:pt x="146050" y="1162989"/>
                  </a:lnTo>
                  <a:lnTo>
                    <a:pt x="149860" y="1160475"/>
                  </a:lnTo>
                  <a:lnTo>
                    <a:pt x="156210" y="1157795"/>
                  </a:lnTo>
                  <a:lnTo>
                    <a:pt x="162560" y="1154950"/>
                  </a:lnTo>
                  <a:lnTo>
                    <a:pt x="167640" y="1152982"/>
                  </a:lnTo>
                  <a:lnTo>
                    <a:pt x="170180" y="1151991"/>
                  </a:lnTo>
                  <a:lnTo>
                    <a:pt x="170180" y="1152258"/>
                  </a:lnTo>
                  <a:lnTo>
                    <a:pt x="171450" y="1151458"/>
                  </a:lnTo>
                  <a:lnTo>
                    <a:pt x="171450" y="1150924"/>
                  </a:lnTo>
                  <a:lnTo>
                    <a:pt x="175260" y="1149845"/>
                  </a:lnTo>
                  <a:lnTo>
                    <a:pt x="168910" y="1151458"/>
                  </a:lnTo>
                  <a:lnTo>
                    <a:pt x="180340" y="1142072"/>
                  </a:lnTo>
                  <a:lnTo>
                    <a:pt x="180340" y="1142339"/>
                  </a:lnTo>
                  <a:lnTo>
                    <a:pt x="181610" y="1142606"/>
                  </a:lnTo>
                  <a:lnTo>
                    <a:pt x="184150" y="1140460"/>
                  </a:lnTo>
                  <a:lnTo>
                    <a:pt x="190500" y="1136713"/>
                  </a:lnTo>
                  <a:lnTo>
                    <a:pt x="194310" y="1134567"/>
                  </a:lnTo>
                  <a:lnTo>
                    <a:pt x="199390" y="1134033"/>
                  </a:lnTo>
                  <a:lnTo>
                    <a:pt x="203200" y="1130808"/>
                  </a:lnTo>
                  <a:lnTo>
                    <a:pt x="199390" y="1127861"/>
                  </a:lnTo>
                  <a:lnTo>
                    <a:pt x="205740" y="1125982"/>
                  </a:lnTo>
                  <a:lnTo>
                    <a:pt x="212090" y="1124115"/>
                  </a:lnTo>
                  <a:lnTo>
                    <a:pt x="205740" y="1123581"/>
                  </a:lnTo>
                  <a:lnTo>
                    <a:pt x="214630" y="1120051"/>
                  </a:lnTo>
                  <a:lnTo>
                    <a:pt x="215900" y="1119555"/>
                  </a:lnTo>
                  <a:lnTo>
                    <a:pt x="214630" y="1119022"/>
                  </a:lnTo>
                  <a:lnTo>
                    <a:pt x="217170" y="1119022"/>
                  </a:lnTo>
                  <a:lnTo>
                    <a:pt x="218440" y="1118755"/>
                  </a:lnTo>
                  <a:lnTo>
                    <a:pt x="223520" y="1115441"/>
                  </a:lnTo>
                  <a:lnTo>
                    <a:pt x="229870" y="1111605"/>
                  </a:lnTo>
                  <a:lnTo>
                    <a:pt x="236220" y="1107935"/>
                  </a:lnTo>
                  <a:lnTo>
                    <a:pt x="238760" y="1105077"/>
                  </a:lnTo>
                  <a:close/>
                </a:path>
              </a:pathLst>
            </a:custGeom>
            <a:solidFill>
              <a:srgbClr val="DD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8962" y="6996792"/>
              <a:ext cx="182419" cy="20911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710850" y="250889"/>
            <a:ext cx="48666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80" dirty="0"/>
              <a:t>tyt</a:t>
            </a:r>
            <a:r>
              <a:rPr spc="-170" dirty="0"/>
              <a:t> </a:t>
            </a:r>
            <a:r>
              <a:rPr spc="525" dirty="0"/>
              <a:t>türkçe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13214923" y="3647783"/>
            <a:ext cx="399415" cy="1314450"/>
            <a:chOff x="13214923" y="3647783"/>
            <a:chExt cx="399415" cy="1314450"/>
          </a:xfrm>
        </p:grpSpPr>
        <p:sp>
          <p:nvSpPr>
            <p:cNvPr id="34" name="object 34"/>
            <p:cNvSpPr/>
            <p:nvPr/>
          </p:nvSpPr>
          <p:spPr>
            <a:xfrm>
              <a:off x="13214921" y="3664406"/>
              <a:ext cx="238760" cy="1297940"/>
            </a:xfrm>
            <a:custGeom>
              <a:avLst/>
              <a:gdLst/>
              <a:ahLst/>
              <a:cxnLst/>
              <a:rect l="l" t="t" r="r" b="b"/>
              <a:pathLst>
                <a:path w="238759" h="1297939">
                  <a:moveTo>
                    <a:pt x="25615" y="176403"/>
                  </a:moveTo>
                  <a:lnTo>
                    <a:pt x="22390" y="176949"/>
                  </a:lnTo>
                  <a:lnTo>
                    <a:pt x="20764" y="177482"/>
                  </a:lnTo>
                  <a:lnTo>
                    <a:pt x="18338" y="178549"/>
                  </a:lnTo>
                  <a:lnTo>
                    <a:pt x="19418" y="178816"/>
                  </a:lnTo>
                  <a:lnTo>
                    <a:pt x="21310" y="178816"/>
                  </a:lnTo>
                  <a:lnTo>
                    <a:pt x="23736" y="177482"/>
                  </a:lnTo>
                  <a:lnTo>
                    <a:pt x="25615" y="176403"/>
                  </a:lnTo>
                  <a:close/>
                </a:path>
                <a:path w="238759" h="1297939">
                  <a:moveTo>
                    <a:pt x="48260" y="183375"/>
                  </a:moveTo>
                  <a:lnTo>
                    <a:pt x="46990" y="183908"/>
                  </a:lnTo>
                  <a:lnTo>
                    <a:pt x="48260" y="183642"/>
                  </a:lnTo>
                  <a:lnTo>
                    <a:pt x="48260" y="183375"/>
                  </a:lnTo>
                  <a:close/>
                </a:path>
                <a:path w="238759" h="1297939">
                  <a:moveTo>
                    <a:pt x="58254" y="154698"/>
                  </a:moveTo>
                  <a:lnTo>
                    <a:pt x="57721" y="153885"/>
                  </a:lnTo>
                  <a:lnTo>
                    <a:pt x="57454" y="154419"/>
                  </a:lnTo>
                  <a:lnTo>
                    <a:pt x="57988" y="154965"/>
                  </a:lnTo>
                  <a:lnTo>
                    <a:pt x="58254" y="154698"/>
                  </a:lnTo>
                  <a:close/>
                </a:path>
                <a:path w="238759" h="1297939">
                  <a:moveTo>
                    <a:pt x="137020" y="141554"/>
                  </a:moveTo>
                  <a:lnTo>
                    <a:pt x="135940" y="141554"/>
                  </a:lnTo>
                  <a:lnTo>
                    <a:pt x="134327" y="142900"/>
                  </a:lnTo>
                  <a:lnTo>
                    <a:pt x="132981" y="143967"/>
                  </a:lnTo>
                  <a:lnTo>
                    <a:pt x="132168" y="144767"/>
                  </a:lnTo>
                  <a:lnTo>
                    <a:pt x="137020" y="141820"/>
                  </a:lnTo>
                  <a:lnTo>
                    <a:pt x="137020" y="141554"/>
                  </a:lnTo>
                  <a:close/>
                </a:path>
                <a:path w="238759" h="1297939">
                  <a:moveTo>
                    <a:pt x="155079" y="895616"/>
                  </a:moveTo>
                  <a:lnTo>
                    <a:pt x="154940" y="894359"/>
                  </a:lnTo>
                  <a:lnTo>
                    <a:pt x="154940" y="896505"/>
                  </a:lnTo>
                  <a:lnTo>
                    <a:pt x="155079" y="895616"/>
                  </a:lnTo>
                  <a:close/>
                </a:path>
                <a:path w="238759" h="1297939">
                  <a:moveTo>
                    <a:pt x="156705" y="1175486"/>
                  </a:moveTo>
                  <a:lnTo>
                    <a:pt x="156210" y="1173175"/>
                  </a:lnTo>
                  <a:lnTo>
                    <a:pt x="156210" y="1176388"/>
                  </a:lnTo>
                  <a:lnTo>
                    <a:pt x="156705" y="1175486"/>
                  </a:lnTo>
                  <a:close/>
                </a:path>
                <a:path w="238759" h="1297939">
                  <a:moveTo>
                    <a:pt x="157251" y="1006144"/>
                  </a:moveTo>
                  <a:lnTo>
                    <a:pt x="156718" y="1007757"/>
                  </a:lnTo>
                  <a:lnTo>
                    <a:pt x="157251" y="1006957"/>
                  </a:lnTo>
                  <a:lnTo>
                    <a:pt x="157251" y="1006144"/>
                  </a:lnTo>
                  <a:close/>
                </a:path>
                <a:path w="238759" h="1297939">
                  <a:moveTo>
                    <a:pt x="165417" y="560654"/>
                  </a:moveTo>
                  <a:lnTo>
                    <a:pt x="165100" y="560311"/>
                  </a:lnTo>
                  <a:lnTo>
                    <a:pt x="165100" y="560578"/>
                  </a:lnTo>
                  <a:lnTo>
                    <a:pt x="165417" y="560654"/>
                  </a:lnTo>
                  <a:close/>
                </a:path>
                <a:path w="238759" h="1297939">
                  <a:moveTo>
                    <a:pt x="166420" y="559511"/>
                  </a:moveTo>
                  <a:lnTo>
                    <a:pt x="166154" y="558977"/>
                  </a:lnTo>
                  <a:lnTo>
                    <a:pt x="166154" y="560044"/>
                  </a:lnTo>
                  <a:lnTo>
                    <a:pt x="166420" y="560311"/>
                  </a:lnTo>
                  <a:lnTo>
                    <a:pt x="166420" y="559511"/>
                  </a:lnTo>
                  <a:close/>
                </a:path>
                <a:path w="238759" h="1297939">
                  <a:moveTo>
                    <a:pt x="168910" y="363270"/>
                  </a:moveTo>
                  <a:lnTo>
                    <a:pt x="166370" y="358444"/>
                  </a:lnTo>
                  <a:lnTo>
                    <a:pt x="168910" y="364871"/>
                  </a:lnTo>
                  <a:lnTo>
                    <a:pt x="168910" y="363270"/>
                  </a:lnTo>
                  <a:close/>
                </a:path>
                <a:path w="238759" h="1297939">
                  <a:moveTo>
                    <a:pt x="169138" y="362966"/>
                  </a:moveTo>
                  <a:lnTo>
                    <a:pt x="168910" y="361391"/>
                  </a:lnTo>
                  <a:lnTo>
                    <a:pt x="168910" y="363270"/>
                  </a:lnTo>
                  <a:lnTo>
                    <a:pt x="169138" y="362966"/>
                  </a:lnTo>
                  <a:close/>
                </a:path>
                <a:path w="238759" h="1297939">
                  <a:moveTo>
                    <a:pt x="170180" y="119570"/>
                  </a:moveTo>
                  <a:lnTo>
                    <a:pt x="167640" y="120103"/>
                  </a:lnTo>
                  <a:lnTo>
                    <a:pt x="165100" y="121716"/>
                  </a:lnTo>
                  <a:lnTo>
                    <a:pt x="165100" y="122516"/>
                  </a:lnTo>
                  <a:lnTo>
                    <a:pt x="170180" y="119570"/>
                  </a:lnTo>
                  <a:close/>
                </a:path>
                <a:path w="238759" h="1297939">
                  <a:moveTo>
                    <a:pt x="171145" y="471322"/>
                  </a:moveTo>
                  <a:lnTo>
                    <a:pt x="168910" y="469430"/>
                  </a:lnTo>
                  <a:lnTo>
                    <a:pt x="167640" y="474522"/>
                  </a:lnTo>
                  <a:lnTo>
                    <a:pt x="171145" y="471322"/>
                  </a:lnTo>
                  <a:close/>
                </a:path>
                <a:path w="238759" h="1297939">
                  <a:moveTo>
                    <a:pt x="180467" y="217436"/>
                  </a:moveTo>
                  <a:lnTo>
                    <a:pt x="180340" y="216890"/>
                  </a:lnTo>
                  <a:lnTo>
                    <a:pt x="180340" y="219036"/>
                  </a:lnTo>
                  <a:lnTo>
                    <a:pt x="180467" y="217436"/>
                  </a:lnTo>
                  <a:close/>
                </a:path>
                <a:path w="238759" h="1297939">
                  <a:moveTo>
                    <a:pt x="189230" y="141287"/>
                  </a:moveTo>
                  <a:lnTo>
                    <a:pt x="187960" y="141020"/>
                  </a:lnTo>
                  <a:lnTo>
                    <a:pt x="186690" y="148259"/>
                  </a:lnTo>
                  <a:lnTo>
                    <a:pt x="187960" y="156565"/>
                  </a:lnTo>
                  <a:lnTo>
                    <a:pt x="187960" y="151371"/>
                  </a:lnTo>
                  <a:lnTo>
                    <a:pt x="189230" y="141287"/>
                  </a:lnTo>
                  <a:close/>
                </a:path>
                <a:path w="238759" h="1297939">
                  <a:moveTo>
                    <a:pt x="197446" y="95707"/>
                  </a:moveTo>
                  <a:lnTo>
                    <a:pt x="195554" y="100266"/>
                  </a:lnTo>
                  <a:lnTo>
                    <a:pt x="197446" y="96253"/>
                  </a:lnTo>
                  <a:lnTo>
                    <a:pt x="197446" y="95707"/>
                  </a:lnTo>
                  <a:close/>
                </a:path>
                <a:path w="238759" h="1297939">
                  <a:moveTo>
                    <a:pt x="207429" y="553339"/>
                  </a:moveTo>
                  <a:lnTo>
                    <a:pt x="207162" y="553072"/>
                  </a:lnTo>
                  <a:lnTo>
                    <a:pt x="207162" y="553605"/>
                  </a:lnTo>
                  <a:lnTo>
                    <a:pt x="207429" y="553885"/>
                  </a:lnTo>
                  <a:lnTo>
                    <a:pt x="207429" y="553339"/>
                  </a:lnTo>
                  <a:close/>
                </a:path>
                <a:path w="238759" h="1297939">
                  <a:moveTo>
                    <a:pt x="238760" y="0"/>
                  </a:moveTo>
                  <a:lnTo>
                    <a:pt x="215900" y="22656"/>
                  </a:lnTo>
                  <a:lnTo>
                    <a:pt x="205740" y="32880"/>
                  </a:lnTo>
                  <a:lnTo>
                    <a:pt x="198120" y="40741"/>
                  </a:lnTo>
                  <a:lnTo>
                    <a:pt x="190500" y="48590"/>
                  </a:lnTo>
                  <a:lnTo>
                    <a:pt x="189230" y="49898"/>
                  </a:lnTo>
                  <a:lnTo>
                    <a:pt x="182880" y="56299"/>
                  </a:lnTo>
                  <a:lnTo>
                    <a:pt x="177800" y="61099"/>
                  </a:lnTo>
                  <a:lnTo>
                    <a:pt x="175260" y="64071"/>
                  </a:lnTo>
                  <a:lnTo>
                    <a:pt x="182880" y="58712"/>
                  </a:lnTo>
                  <a:lnTo>
                    <a:pt x="190500" y="53886"/>
                  </a:lnTo>
                  <a:lnTo>
                    <a:pt x="184150" y="59791"/>
                  </a:lnTo>
                  <a:lnTo>
                    <a:pt x="179070" y="65417"/>
                  </a:lnTo>
                  <a:lnTo>
                    <a:pt x="173990" y="70243"/>
                  </a:lnTo>
                  <a:lnTo>
                    <a:pt x="163830" y="79095"/>
                  </a:lnTo>
                  <a:lnTo>
                    <a:pt x="160020" y="83108"/>
                  </a:lnTo>
                  <a:lnTo>
                    <a:pt x="157480" y="84988"/>
                  </a:lnTo>
                  <a:lnTo>
                    <a:pt x="155079" y="87007"/>
                  </a:lnTo>
                  <a:lnTo>
                    <a:pt x="152400" y="89014"/>
                  </a:lnTo>
                  <a:lnTo>
                    <a:pt x="151130" y="90347"/>
                  </a:lnTo>
                  <a:lnTo>
                    <a:pt x="149860" y="91427"/>
                  </a:lnTo>
                  <a:lnTo>
                    <a:pt x="148590" y="92760"/>
                  </a:lnTo>
                  <a:lnTo>
                    <a:pt x="146050" y="94640"/>
                  </a:lnTo>
                  <a:lnTo>
                    <a:pt x="143510" y="96253"/>
                  </a:lnTo>
                  <a:lnTo>
                    <a:pt x="140970" y="98120"/>
                  </a:lnTo>
                  <a:lnTo>
                    <a:pt x="135890" y="101930"/>
                  </a:lnTo>
                  <a:lnTo>
                    <a:pt x="135890" y="139941"/>
                  </a:lnTo>
                  <a:lnTo>
                    <a:pt x="131394" y="143027"/>
                  </a:lnTo>
                  <a:lnTo>
                    <a:pt x="130810" y="143230"/>
                  </a:lnTo>
                  <a:lnTo>
                    <a:pt x="123190" y="145846"/>
                  </a:lnTo>
                  <a:lnTo>
                    <a:pt x="125730" y="143700"/>
                  </a:lnTo>
                  <a:lnTo>
                    <a:pt x="128270" y="142633"/>
                  </a:lnTo>
                  <a:lnTo>
                    <a:pt x="130810" y="141820"/>
                  </a:lnTo>
                  <a:lnTo>
                    <a:pt x="133350" y="140754"/>
                  </a:lnTo>
                  <a:lnTo>
                    <a:pt x="135890" y="139941"/>
                  </a:lnTo>
                  <a:lnTo>
                    <a:pt x="135890" y="101930"/>
                  </a:lnTo>
                  <a:lnTo>
                    <a:pt x="127000" y="108585"/>
                  </a:lnTo>
                  <a:lnTo>
                    <a:pt x="123190" y="111988"/>
                  </a:lnTo>
                  <a:lnTo>
                    <a:pt x="120650" y="114261"/>
                  </a:lnTo>
                  <a:lnTo>
                    <a:pt x="111760" y="120650"/>
                  </a:lnTo>
                  <a:lnTo>
                    <a:pt x="113030" y="119303"/>
                  </a:lnTo>
                  <a:lnTo>
                    <a:pt x="111760" y="120103"/>
                  </a:lnTo>
                  <a:lnTo>
                    <a:pt x="110490" y="122516"/>
                  </a:lnTo>
                  <a:lnTo>
                    <a:pt x="102870" y="128955"/>
                  </a:lnTo>
                  <a:lnTo>
                    <a:pt x="99060" y="131635"/>
                  </a:lnTo>
                  <a:lnTo>
                    <a:pt x="92710" y="134848"/>
                  </a:lnTo>
                  <a:lnTo>
                    <a:pt x="88900" y="137363"/>
                  </a:lnTo>
                  <a:lnTo>
                    <a:pt x="82550" y="140042"/>
                  </a:lnTo>
                  <a:lnTo>
                    <a:pt x="76200" y="142887"/>
                  </a:lnTo>
                  <a:lnTo>
                    <a:pt x="71120" y="144856"/>
                  </a:lnTo>
                  <a:lnTo>
                    <a:pt x="68580" y="145846"/>
                  </a:lnTo>
                  <a:lnTo>
                    <a:pt x="68580" y="145580"/>
                  </a:lnTo>
                  <a:lnTo>
                    <a:pt x="67310" y="146380"/>
                  </a:lnTo>
                  <a:lnTo>
                    <a:pt x="67310" y="146913"/>
                  </a:lnTo>
                  <a:lnTo>
                    <a:pt x="63500" y="147993"/>
                  </a:lnTo>
                  <a:lnTo>
                    <a:pt x="69850" y="146380"/>
                  </a:lnTo>
                  <a:lnTo>
                    <a:pt x="58420" y="155765"/>
                  </a:lnTo>
                  <a:lnTo>
                    <a:pt x="58420" y="155498"/>
                  </a:lnTo>
                  <a:lnTo>
                    <a:pt x="57150" y="155232"/>
                  </a:lnTo>
                  <a:lnTo>
                    <a:pt x="54610" y="157378"/>
                  </a:lnTo>
                  <a:lnTo>
                    <a:pt x="48260" y="161124"/>
                  </a:lnTo>
                  <a:lnTo>
                    <a:pt x="44450" y="163271"/>
                  </a:lnTo>
                  <a:lnTo>
                    <a:pt x="39370" y="163804"/>
                  </a:lnTo>
                  <a:lnTo>
                    <a:pt x="35560" y="167030"/>
                  </a:lnTo>
                  <a:lnTo>
                    <a:pt x="39370" y="169976"/>
                  </a:lnTo>
                  <a:lnTo>
                    <a:pt x="33020" y="171856"/>
                  </a:lnTo>
                  <a:lnTo>
                    <a:pt x="26670" y="173723"/>
                  </a:lnTo>
                  <a:lnTo>
                    <a:pt x="33020" y="174269"/>
                  </a:lnTo>
                  <a:lnTo>
                    <a:pt x="24130" y="177787"/>
                  </a:lnTo>
                  <a:lnTo>
                    <a:pt x="22860" y="178282"/>
                  </a:lnTo>
                  <a:lnTo>
                    <a:pt x="24130" y="178816"/>
                  </a:lnTo>
                  <a:lnTo>
                    <a:pt x="21590" y="178816"/>
                  </a:lnTo>
                  <a:lnTo>
                    <a:pt x="20320" y="179082"/>
                  </a:lnTo>
                  <a:lnTo>
                    <a:pt x="15240" y="182397"/>
                  </a:lnTo>
                  <a:lnTo>
                    <a:pt x="8890" y="186232"/>
                  </a:lnTo>
                  <a:lnTo>
                    <a:pt x="2540" y="189903"/>
                  </a:lnTo>
                  <a:lnTo>
                    <a:pt x="0" y="192760"/>
                  </a:lnTo>
                  <a:lnTo>
                    <a:pt x="6350" y="190881"/>
                  </a:lnTo>
                  <a:lnTo>
                    <a:pt x="15240" y="189280"/>
                  </a:lnTo>
                  <a:lnTo>
                    <a:pt x="24130" y="187401"/>
                  </a:lnTo>
                  <a:lnTo>
                    <a:pt x="33020" y="185254"/>
                  </a:lnTo>
                  <a:lnTo>
                    <a:pt x="38100" y="184721"/>
                  </a:lnTo>
                  <a:lnTo>
                    <a:pt x="27940" y="189014"/>
                  </a:lnTo>
                  <a:lnTo>
                    <a:pt x="35560" y="186321"/>
                  </a:lnTo>
                  <a:lnTo>
                    <a:pt x="37858" y="186321"/>
                  </a:lnTo>
                  <a:lnTo>
                    <a:pt x="37757" y="186867"/>
                  </a:lnTo>
                  <a:lnTo>
                    <a:pt x="39103" y="185788"/>
                  </a:lnTo>
                  <a:lnTo>
                    <a:pt x="38836" y="185521"/>
                  </a:lnTo>
                  <a:lnTo>
                    <a:pt x="38100" y="185521"/>
                  </a:lnTo>
                  <a:lnTo>
                    <a:pt x="38100" y="185254"/>
                  </a:lnTo>
                  <a:lnTo>
                    <a:pt x="44450" y="182841"/>
                  </a:lnTo>
                  <a:lnTo>
                    <a:pt x="44450" y="184454"/>
                  </a:lnTo>
                  <a:lnTo>
                    <a:pt x="46990" y="183908"/>
                  </a:lnTo>
                  <a:lnTo>
                    <a:pt x="46990" y="182308"/>
                  </a:lnTo>
                  <a:lnTo>
                    <a:pt x="48260" y="181495"/>
                  </a:lnTo>
                  <a:lnTo>
                    <a:pt x="47739" y="182041"/>
                  </a:lnTo>
                  <a:lnTo>
                    <a:pt x="48006" y="182308"/>
                  </a:lnTo>
                  <a:lnTo>
                    <a:pt x="48285" y="182308"/>
                  </a:lnTo>
                  <a:lnTo>
                    <a:pt x="48679" y="181508"/>
                  </a:lnTo>
                  <a:lnTo>
                    <a:pt x="50800" y="180162"/>
                  </a:lnTo>
                  <a:lnTo>
                    <a:pt x="54610" y="178282"/>
                  </a:lnTo>
                  <a:lnTo>
                    <a:pt x="57150" y="177215"/>
                  </a:lnTo>
                  <a:lnTo>
                    <a:pt x="57150" y="178549"/>
                  </a:lnTo>
                  <a:lnTo>
                    <a:pt x="58420" y="176136"/>
                  </a:lnTo>
                  <a:lnTo>
                    <a:pt x="66040" y="173189"/>
                  </a:lnTo>
                  <a:lnTo>
                    <a:pt x="82550" y="167297"/>
                  </a:lnTo>
                  <a:lnTo>
                    <a:pt x="91440" y="164617"/>
                  </a:lnTo>
                  <a:lnTo>
                    <a:pt x="93980" y="162737"/>
                  </a:lnTo>
                  <a:lnTo>
                    <a:pt x="100330" y="160858"/>
                  </a:lnTo>
                  <a:lnTo>
                    <a:pt x="105410" y="154419"/>
                  </a:lnTo>
                  <a:lnTo>
                    <a:pt x="113030" y="150672"/>
                  </a:lnTo>
                  <a:lnTo>
                    <a:pt x="118110" y="147434"/>
                  </a:lnTo>
                  <a:lnTo>
                    <a:pt x="120650" y="146913"/>
                  </a:lnTo>
                  <a:lnTo>
                    <a:pt x="123190" y="147205"/>
                  </a:lnTo>
                  <a:lnTo>
                    <a:pt x="125730" y="146380"/>
                  </a:lnTo>
                  <a:lnTo>
                    <a:pt x="133223" y="142417"/>
                  </a:lnTo>
                  <a:lnTo>
                    <a:pt x="133350" y="142367"/>
                  </a:lnTo>
                  <a:lnTo>
                    <a:pt x="134620" y="142354"/>
                  </a:lnTo>
                  <a:lnTo>
                    <a:pt x="138430" y="139941"/>
                  </a:lnTo>
                  <a:lnTo>
                    <a:pt x="143510" y="137261"/>
                  </a:lnTo>
                  <a:lnTo>
                    <a:pt x="147320" y="134848"/>
                  </a:lnTo>
                  <a:lnTo>
                    <a:pt x="151130" y="132168"/>
                  </a:lnTo>
                  <a:lnTo>
                    <a:pt x="154940" y="129755"/>
                  </a:lnTo>
                  <a:lnTo>
                    <a:pt x="154940" y="127609"/>
                  </a:lnTo>
                  <a:lnTo>
                    <a:pt x="165100" y="121716"/>
                  </a:lnTo>
                  <a:lnTo>
                    <a:pt x="163830" y="121450"/>
                  </a:lnTo>
                  <a:lnTo>
                    <a:pt x="168910" y="119570"/>
                  </a:lnTo>
                  <a:lnTo>
                    <a:pt x="166370" y="119837"/>
                  </a:lnTo>
                  <a:lnTo>
                    <a:pt x="163830" y="120650"/>
                  </a:lnTo>
                  <a:lnTo>
                    <a:pt x="165100" y="119837"/>
                  </a:lnTo>
                  <a:lnTo>
                    <a:pt x="166370" y="118237"/>
                  </a:lnTo>
                  <a:lnTo>
                    <a:pt x="167640" y="117690"/>
                  </a:lnTo>
                  <a:lnTo>
                    <a:pt x="167640" y="117424"/>
                  </a:lnTo>
                  <a:lnTo>
                    <a:pt x="168910" y="116624"/>
                  </a:lnTo>
                  <a:lnTo>
                    <a:pt x="170180" y="116357"/>
                  </a:lnTo>
                  <a:lnTo>
                    <a:pt x="170180" y="115557"/>
                  </a:lnTo>
                  <a:lnTo>
                    <a:pt x="172720" y="114744"/>
                  </a:lnTo>
                  <a:lnTo>
                    <a:pt x="173990" y="113677"/>
                  </a:lnTo>
                  <a:lnTo>
                    <a:pt x="176530" y="113144"/>
                  </a:lnTo>
                  <a:lnTo>
                    <a:pt x="179070" y="111798"/>
                  </a:lnTo>
                  <a:lnTo>
                    <a:pt x="181610" y="111531"/>
                  </a:lnTo>
                  <a:lnTo>
                    <a:pt x="181610" y="109651"/>
                  </a:lnTo>
                  <a:lnTo>
                    <a:pt x="182880" y="107505"/>
                  </a:lnTo>
                  <a:lnTo>
                    <a:pt x="182880" y="101612"/>
                  </a:lnTo>
                  <a:lnTo>
                    <a:pt x="184150" y="99999"/>
                  </a:lnTo>
                  <a:lnTo>
                    <a:pt x="185420" y="97586"/>
                  </a:lnTo>
                  <a:lnTo>
                    <a:pt x="186690" y="98120"/>
                  </a:lnTo>
                  <a:lnTo>
                    <a:pt x="189230" y="93840"/>
                  </a:lnTo>
                  <a:lnTo>
                    <a:pt x="190500" y="93840"/>
                  </a:lnTo>
                  <a:lnTo>
                    <a:pt x="189230" y="95986"/>
                  </a:lnTo>
                  <a:lnTo>
                    <a:pt x="189230" y="96520"/>
                  </a:lnTo>
                  <a:lnTo>
                    <a:pt x="191770" y="93294"/>
                  </a:lnTo>
                  <a:lnTo>
                    <a:pt x="194310" y="90881"/>
                  </a:lnTo>
                  <a:lnTo>
                    <a:pt x="196850" y="89014"/>
                  </a:lnTo>
                  <a:lnTo>
                    <a:pt x="198120" y="87401"/>
                  </a:lnTo>
                  <a:lnTo>
                    <a:pt x="196850" y="90347"/>
                  </a:lnTo>
                  <a:lnTo>
                    <a:pt x="196850" y="96253"/>
                  </a:lnTo>
                  <a:lnTo>
                    <a:pt x="198120" y="91160"/>
                  </a:lnTo>
                  <a:lnTo>
                    <a:pt x="202768" y="80340"/>
                  </a:lnTo>
                  <a:lnTo>
                    <a:pt x="201930" y="84988"/>
                  </a:lnTo>
                  <a:lnTo>
                    <a:pt x="200660" y="91160"/>
                  </a:lnTo>
                  <a:lnTo>
                    <a:pt x="199390" y="96253"/>
                  </a:lnTo>
                  <a:lnTo>
                    <a:pt x="199390" y="99733"/>
                  </a:lnTo>
                  <a:lnTo>
                    <a:pt x="200660" y="98399"/>
                  </a:lnTo>
                  <a:lnTo>
                    <a:pt x="199390" y="100266"/>
                  </a:lnTo>
                  <a:lnTo>
                    <a:pt x="199390" y="102146"/>
                  </a:lnTo>
                  <a:lnTo>
                    <a:pt x="198120" y="103759"/>
                  </a:lnTo>
                  <a:lnTo>
                    <a:pt x="198120" y="105625"/>
                  </a:lnTo>
                  <a:lnTo>
                    <a:pt x="196850" y="109918"/>
                  </a:lnTo>
                  <a:lnTo>
                    <a:pt x="195580" y="112064"/>
                  </a:lnTo>
                  <a:lnTo>
                    <a:pt x="195580" y="114744"/>
                  </a:lnTo>
                  <a:lnTo>
                    <a:pt x="196850" y="115277"/>
                  </a:lnTo>
                  <a:lnTo>
                    <a:pt x="196850" y="115557"/>
                  </a:lnTo>
                  <a:lnTo>
                    <a:pt x="198120" y="114744"/>
                  </a:lnTo>
                  <a:lnTo>
                    <a:pt x="198120" y="117690"/>
                  </a:lnTo>
                  <a:lnTo>
                    <a:pt x="195580" y="123329"/>
                  </a:lnTo>
                  <a:lnTo>
                    <a:pt x="194310" y="124663"/>
                  </a:lnTo>
                  <a:lnTo>
                    <a:pt x="194310" y="122516"/>
                  </a:lnTo>
                  <a:lnTo>
                    <a:pt x="193040" y="124396"/>
                  </a:lnTo>
                  <a:lnTo>
                    <a:pt x="193040" y="126276"/>
                  </a:lnTo>
                  <a:lnTo>
                    <a:pt x="191770" y="127889"/>
                  </a:lnTo>
                  <a:lnTo>
                    <a:pt x="191770" y="129489"/>
                  </a:lnTo>
                  <a:lnTo>
                    <a:pt x="190500" y="131102"/>
                  </a:lnTo>
                  <a:lnTo>
                    <a:pt x="191236" y="131419"/>
                  </a:lnTo>
                  <a:lnTo>
                    <a:pt x="191236" y="132168"/>
                  </a:lnTo>
                  <a:lnTo>
                    <a:pt x="190969" y="132715"/>
                  </a:lnTo>
                  <a:lnTo>
                    <a:pt x="190703" y="134848"/>
                  </a:lnTo>
                  <a:lnTo>
                    <a:pt x="190703" y="137261"/>
                  </a:lnTo>
                  <a:lnTo>
                    <a:pt x="190436" y="140220"/>
                  </a:lnTo>
                  <a:lnTo>
                    <a:pt x="191770" y="140665"/>
                  </a:lnTo>
                  <a:lnTo>
                    <a:pt x="191770" y="152349"/>
                  </a:lnTo>
                  <a:lnTo>
                    <a:pt x="190500" y="159258"/>
                  </a:lnTo>
                  <a:lnTo>
                    <a:pt x="189230" y="167830"/>
                  </a:lnTo>
                  <a:lnTo>
                    <a:pt x="191770" y="171310"/>
                  </a:lnTo>
                  <a:lnTo>
                    <a:pt x="189230" y="180962"/>
                  </a:lnTo>
                  <a:lnTo>
                    <a:pt x="186690" y="180962"/>
                  </a:lnTo>
                  <a:lnTo>
                    <a:pt x="187960" y="172542"/>
                  </a:lnTo>
                  <a:lnTo>
                    <a:pt x="187960" y="156565"/>
                  </a:lnTo>
                  <a:lnTo>
                    <a:pt x="186690" y="161391"/>
                  </a:lnTo>
                  <a:lnTo>
                    <a:pt x="186690" y="163804"/>
                  </a:lnTo>
                  <a:lnTo>
                    <a:pt x="184150" y="169443"/>
                  </a:lnTo>
                  <a:lnTo>
                    <a:pt x="182880" y="165150"/>
                  </a:lnTo>
                  <a:lnTo>
                    <a:pt x="184150" y="169710"/>
                  </a:lnTo>
                  <a:lnTo>
                    <a:pt x="184150" y="184086"/>
                  </a:lnTo>
                  <a:lnTo>
                    <a:pt x="181610" y="204203"/>
                  </a:lnTo>
                  <a:lnTo>
                    <a:pt x="180467" y="217436"/>
                  </a:lnTo>
                  <a:lnTo>
                    <a:pt x="181610" y="221983"/>
                  </a:lnTo>
                  <a:lnTo>
                    <a:pt x="181610" y="227076"/>
                  </a:lnTo>
                  <a:lnTo>
                    <a:pt x="181343" y="227304"/>
                  </a:lnTo>
                  <a:lnTo>
                    <a:pt x="180721" y="227609"/>
                  </a:lnTo>
                  <a:lnTo>
                    <a:pt x="180975" y="227609"/>
                  </a:lnTo>
                  <a:lnTo>
                    <a:pt x="180340" y="228155"/>
                  </a:lnTo>
                  <a:lnTo>
                    <a:pt x="177800" y="250405"/>
                  </a:lnTo>
                  <a:lnTo>
                    <a:pt x="176530" y="255371"/>
                  </a:lnTo>
                  <a:lnTo>
                    <a:pt x="175260" y="260350"/>
                  </a:lnTo>
                  <a:lnTo>
                    <a:pt x="172720" y="268630"/>
                  </a:lnTo>
                  <a:lnTo>
                    <a:pt x="175260" y="271043"/>
                  </a:lnTo>
                  <a:lnTo>
                    <a:pt x="175260" y="274256"/>
                  </a:lnTo>
                  <a:lnTo>
                    <a:pt x="171450" y="278815"/>
                  </a:lnTo>
                  <a:lnTo>
                    <a:pt x="175260" y="280695"/>
                  </a:lnTo>
                  <a:lnTo>
                    <a:pt x="175260" y="291960"/>
                  </a:lnTo>
                  <a:lnTo>
                    <a:pt x="176530" y="294906"/>
                  </a:lnTo>
                  <a:lnTo>
                    <a:pt x="175260" y="299732"/>
                  </a:lnTo>
                  <a:lnTo>
                    <a:pt x="175260" y="299999"/>
                  </a:lnTo>
                  <a:lnTo>
                    <a:pt x="173990" y="300266"/>
                  </a:lnTo>
                  <a:lnTo>
                    <a:pt x="173990" y="300532"/>
                  </a:lnTo>
                  <a:lnTo>
                    <a:pt x="175260" y="300532"/>
                  </a:lnTo>
                  <a:lnTo>
                    <a:pt x="173990" y="304888"/>
                  </a:lnTo>
                  <a:lnTo>
                    <a:pt x="175260" y="305663"/>
                  </a:lnTo>
                  <a:lnTo>
                    <a:pt x="175260" y="311797"/>
                  </a:lnTo>
                  <a:lnTo>
                    <a:pt x="172720" y="315277"/>
                  </a:lnTo>
                  <a:lnTo>
                    <a:pt x="177800" y="316077"/>
                  </a:lnTo>
                  <a:lnTo>
                    <a:pt x="176530" y="321449"/>
                  </a:lnTo>
                  <a:lnTo>
                    <a:pt x="172720" y="326809"/>
                  </a:lnTo>
                  <a:lnTo>
                    <a:pt x="172720" y="338239"/>
                  </a:lnTo>
                  <a:lnTo>
                    <a:pt x="173990" y="344258"/>
                  </a:lnTo>
                  <a:lnTo>
                    <a:pt x="173990" y="353085"/>
                  </a:lnTo>
                  <a:lnTo>
                    <a:pt x="171450" y="360045"/>
                  </a:lnTo>
                  <a:lnTo>
                    <a:pt x="170180" y="361657"/>
                  </a:lnTo>
                  <a:lnTo>
                    <a:pt x="169138" y="362966"/>
                  </a:lnTo>
                  <a:lnTo>
                    <a:pt x="170180" y="369963"/>
                  </a:lnTo>
                  <a:lnTo>
                    <a:pt x="167640" y="371309"/>
                  </a:lnTo>
                  <a:lnTo>
                    <a:pt x="167640" y="370243"/>
                  </a:lnTo>
                  <a:lnTo>
                    <a:pt x="166370" y="368363"/>
                  </a:lnTo>
                  <a:lnTo>
                    <a:pt x="165100" y="375869"/>
                  </a:lnTo>
                  <a:lnTo>
                    <a:pt x="167640" y="372922"/>
                  </a:lnTo>
                  <a:lnTo>
                    <a:pt x="167640" y="376809"/>
                  </a:lnTo>
                  <a:lnTo>
                    <a:pt x="167500" y="376669"/>
                  </a:lnTo>
                  <a:lnTo>
                    <a:pt x="167640" y="376847"/>
                  </a:lnTo>
                  <a:lnTo>
                    <a:pt x="167640" y="378548"/>
                  </a:lnTo>
                  <a:lnTo>
                    <a:pt x="170180" y="380428"/>
                  </a:lnTo>
                  <a:lnTo>
                    <a:pt x="173990" y="382308"/>
                  </a:lnTo>
                  <a:lnTo>
                    <a:pt x="173990" y="384175"/>
                  </a:lnTo>
                  <a:lnTo>
                    <a:pt x="175260" y="382028"/>
                  </a:lnTo>
                  <a:lnTo>
                    <a:pt x="175260" y="387934"/>
                  </a:lnTo>
                  <a:lnTo>
                    <a:pt x="176530" y="394639"/>
                  </a:lnTo>
                  <a:lnTo>
                    <a:pt x="173990" y="401599"/>
                  </a:lnTo>
                  <a:lnTo>
                    <a:pt x="172720" y="401332"/>
                  </a:lnTo>
                  <a:lnTo>
                    <a:pt x="173990" y="407771"/>
                  </a:lnTo>
                  <a:lnTo>
                    <a:pt x="172720" y="408038"/>
                  </a:lnTo>
                  <a:lnTo>
                    <a:pt x="172720" y="419569"/>
                  </a:lnTo>
                  <a:lnTo>
                    <a:pt x="173990" y="427875"/>
                  </a:lnTo>
                  <a:lnTo>
                    <a:pt x="172720" y="432435"/>
                  </a:lnTo>
                  <a:lnTo>
                    <a:pt x="171450" y="432168"/>
                  </a:lnTo>
                  <a:lnTo>
                    <a:pt x="170180" y="441566"/>
                  </a:lnTo>
                  <a:lnTo>
                    <a:pt x="170180" y="450862"/>
                  </a:lnTo>
                  <a:lnTo>
                    <a:pt x="171450" y="460667"/>
                  </a:lnTo>
                  <a:lnTo>
                    <a:pt x="171450" y="471043"/>
                  </a:lnTo>
                  <a:lnTo>
                    <a:pt x="171145" y="471322"/>
                  </a:lnTo>
                  <a:lnTo>
                    <a:pt x="171450" y="471576"/>
                  </a:lnTo>
                  <a:lnTo>
                    <a:pt x="171450" y="477202"/>
                  </a:lnTo>
                  <a:lnTo>
                    <a:pt x="168910" y="477469"/>
                  </a:lnTo>
                  <a:lnTo>
                    <a:pt x="171450" y="483108"/>
                  </a:lnTo>
                  <a:lnTo>
                    <a:pt x="168910" y="483997"/>
                  </a:lnTo>
                  <a:lnTo>
                    <a:pt x="167640" y="484441"/>
                  </a:lnTo>
                  <a:lnTo>
                    <a:pt x="166370" y="488200"/>
                  </a:lnTo>
                  <a:lnTo>
                    <a:pt x="168910" y="486587"/>
                  </a:lnTo>
                  <a:lnTo>
                    <a:pt x="168910" y="493560"/>
                  </a:lnTo>
                  <a:lnTo>
                    <a:pt x="167640" y="501332"/>
                  </a:lnTo>
                  <a:lnTo>
                    <a:pt x="165100" y="499186"/>
                  </a:lnTo>
                  <a:lnTo>
                    <a:pt x="162560" y="497039"/>
                  </a:lnTo>
                  <a:lnTo>
                    <a:pt x="165100" y="502412"/>
                  </a:lnTo>
                  <a:lnTo>
                    <a:pt x="162560" y="503478"/>
                  </a:lnTo>
                  <a:lnTo>
                    <a:pt x="165100" y="507504"/>
                  </a:lnTo>
                  <a:lnTo>
                    <a:pt x="161290" y="507238"/>
                  </a:lnTo>
                  <a:lnTo>
                    <a:pt x="162560" y="514197"/>
                  </a:lnTo>
                  <a:lnTo>
                    <a:pt x="162560" y="514743"/>
                  </a:lnTo>
                  <a:lnTo>
                    <a:pt x="161290" y="512864"/>
                  </a:lnTo>
                  <a:lnTo>
                    <a:pt x="161290" y="515277"/>
                  </a:lnTo>
                  <a:lnTo>
                    <a:pt x="163830" y="526808"/>
                  </a:lnTo>
                  <a:lnTo>
                    <a:pt x="162560" y="519836"/>
                  </a:lnTo>
                  <a:lnTo>
                    <a:pt x="166370" y="520903"/>
                  </a:lnTo>
                  <a:lnTo>
                    <a:pt x="168910" y="528142"/>
                  </a:lnTo>
                  <a:lnTo>
                    <a:pt x="167640" y="529348"/>
                  </a:lnTo>
                  <a:lnTo>
                    <a:pt x="166370" y="530555"/>
                  </a:lnTo>
                  <a:lnTo>
                    <a:pt x="166370" y="535647"/>
                  </a:lnTo>
                  <a:lnTo>
                    <a:pt x="165100" y="532168"/>
                  </a:lnTo>
                  <a:lnTo>
                    <a:pt x="166370" y="540473"/>
                  </a:lnTo>
                  <a:lnTo>
                    <a:pt x="163830" y="540740"/>
                  </a:lnTo>
                  <a:lnTo>
                    <a:pt x="163830" y="544233"/>
                  </a:lnTo>
                  <a:lnTo>
                    <a:pt x="165100" y="542086"/>
                  </a:lnTo>
                  <a:lnTo>
                    <a:pt x="166370" y="545299"/>
                  </a:lnTo>
                  <a:lnTo>
                    <a:pt x="166370" y="547712"/>
                  </a:lnTo>
                  <a:lnTo>
                    <a:pt x="163830" y="546646"/>
                  </a:lnTo>
                  <a:lnTo>
                    <a:pt x="163830" y="548792"/>
                  </a:lnTo>
                  <a:lnTo>
                    <a:pt x="166370" y="549325"/>
                  </a:lnTo>
                  <a:lnTo>
                    <a:pt x="167640" y="555485"/>
                  </a:lnTo>
                  <a:lnTo>
                    <a:pt x="166370" y="560844"/>
                  </a:lnTo>
                  <a:lnTo>
                    <a:pt x="165417" y="560654"/>
                  </a:lnTo>
                  <a:lnTo>
                    <a:pt x="166370" y="561657"/>
                  </a:lnTo>
                  <a:lnTo>
                    <a:pt x="166370" y="564870"/>
                  </a:lnTo>
                  <a:lnTo>
                    <a:pt x="162560" y="563257"/>
                  </a:lnTo>
                  <a:lnTo>
                    <a:pt x="165100" y="567817"/>
                  </a:lnTo>
                  <a:lnTo>
                    <a:pt x="165100" y="570776"/>
                  </a:lnTo>
                  <a:lnTo>
                    <a:pt x="166370" y="575322"/>
                  </a:lnTo>
                  <a:lnTo>
                    <a:pt x="165100" y="575056"/>
                  </a:lnTo>
                  <a:lnTo>
                    <a:pt x="163830" y="573176"/>
                  </a:lnTo>
                  <a:lnTo>
                    <a:pt x="162560" y="596239"/>
                  </a:lnTo>
                  <a:lnTo>
                    <a:pt x="160020" y="596506"/>
                  </a:lnTo>
                  <a:lnTo>
                    <a:pt x="162560" y="598919"/>
                  </a:lnTo>
                  <a:lnTo>
                    <a:pt x="158750" y="609104"/>
                  </a:lnTo>
                  <a:lnTo>
                    <a:pt x="162560" y="608571"/>
                  </a:lnTo>
                  <a:lnTo>
                    <a:pt x="160020" y="612863"/>
                  </a:lnTo>
                  <a:lnTo>
                    <a:pt x="163830" y="625729"/>
                  </a:lnTo>
                  <a:lnTo>
                    <a:pt x="160020" y="623722"/>
                  </a:lnTo>
                  <a:lnTo>
                    <a:pt x="158750" y="623049"/>
                  </a:lnTo>
                  <a:lnTo>
                    <a:pt x="158750" y="633463"/>
                  </a:lnTo>
                  <a:lnTo>
                    <a:pt x="160020" y="642886"/>
                  </a:lnTo>
                  <a:lnTo>
                    <a:pt x="160020" y="665137"/>
                  </a:lnTo>
                  <a:lnTo>
                    <a:pt x="158750" y="668515"/>
                  </a:lnTo>
                  <a:lnTo>
                    <a:pt x="157480" y="671893"/>
                  </a:lnTo>
                  <a:lnTo>
                    <a:pt x="156210" y="681355"/>
                  </a:lnTo>
                  <a:lnTo>
                    <a:pt x="156210" y="691832"/>
                  </a:lnTo>
                  <a:lnTo>
                    <a:pt x="154940" y="701598"/>
                  </a:lnTo>
                  <a:lnTo>
                    <a:pt x="157480" y="732497"/>
                  </a:lnTo>
                  <a:lnTo>
                    <a:pt x="157480" y="747293"/>
                  </a:lnTo>
                  <a:lnTo>
                    <a:pt x="158750" y="763790"/>
                  </a:lnTo>
                  <a:lnTo>
                    <a:pt x="157480" y="769696"/>
                  </a:lnTo>
                  <a:lnTo>
                    <a:pt x="156210" y="775601"/>
                  </a:lnTo>
                  <a:lnTo>
                    <a:pt x="156210" y="788860"/>
                  </a:lnTo>
                  <a:lnTo>
                    <a:pt x="157480" y="802322"/>
                  </a:lnTo>
                  <a:lnTo>
                    <a:pt x="156210" y="814730"/>
                  </a:lnTo>
                  <a:lnTo>
                    <a:pt x="157480" y="819023"/>
                  </a:lnTo>
                  <a:lnTo>
                    <a:pt x="156210" y="827570"/>
                  </a:lnTo>
                  <a:lnTo>
                    <a:pt x="156210" y="848271"/>
                  </a:lnTo>
                  <a:lnTo>
                    <a:pt x="154940" y="859231"/>
                  </a:lnTo>
                  <a:lnTo>
                    <a:pt x="154940" y="864870"/>
                  </a:lnTo>
                  <a:lnTo>
                    <a:pt x="156210" y="863790"/>
                  </a:lnTo>
                  <a:lnTo>
                    <a:pt x="157480" y="863523"/>
                  </a:lnTo>
                  <a:lnTo>
                    <a:pt x="156743" y="865822"/>
                  </a:lnTo>
                  <a:lnTo>
                    <a:pt x="156718" y="865670"/>
                  </a:lnTo>
                  <a:lnTo>
                    <a:pt x="156718" y="865949"/>
                  </a:lnTo>
                  <a:lnTo>
                    <a:pt x="156210" y="867549"/>
                  </a:lnTo>
                  <a:lnTo>
                    <a:pt x="157480" y="875855"/>
                  </a:lnTo>
                  <a:lnTo>
                    <a:pt x="156210" y="875588"/>
                  </a:lnTo>
                  <a:lnTo>
                    <a:pt x="154940" y="875322"/>
                  </a:lnTo>
                  <a:lnTo>
                    <a:pt x="154940" y="874242"/>
                  </a:lnTo>
                  <a:lnTo>
                    <a:pt x="152400" y="873709"/>
                  </a:lnTo>
                  <a:lnTo>
                    <a:pt x="154940" y="886587"/>
                  </a:lnTo>
                  <a:lnTo>
                    <a:pt x="153670" y="891133"/>
                  </a:lnTo>
                  <a:lnTo>
                    <a:pt x="156210" y="888720"/>
                  </a:lnTo>
                  <a:lnTo>
                    <a:pt x="155079" y="895616"/>
                  </a:lnTo>
                  <a:lnTo>
                    <a:pt x="157480" y="916724"/>
                  </a:lnTo>
                  <a:lnTo>
                    <a:pt x="154940" y="953731"/>
                  </a:lnTo>
                  <a:lnTo>
                    <a:pt x="157480" y="975055"/>
                  </a:lnTo>
                  <a:lnTo>
                    <a:pt x="153670" y="970762"/>
                  </a:lnTo>
                  <a:lnTo>
                    <a:pt x="158750" y="981214"/>
                  </a:lnTo>
                  <a:lnTo>
                    <a:pt x="154940" y="981748"/>
                  </a:lnTo>
                  <a:lnTo>
                    <a:pt x="151130" y="989799"/>
                  </a:lnTo>
                  <a:lnTo>
                    <a:pt x="156210" y="996492"/>
                  </a:lnTo>
                  <a:lnTo>
                    <a:pt x="157480" y="1003198"/>
                  </a:lnTo>
                  <a:lnTo>
                    <a:pt x="157480" y="1003465"/>
                  </a:lnTo>
                  <a:lnTo>
                    <a:pt x="157251" y="1003465"/>
                  </a:lnTo>
                  <a:lnTo>
                    <a:pt x="157251" y="1006144"/>
                  </a:lnTo>
                  <a:lnTo>
                    <a:pt x="157480" y="1007910"/>
                  </a:lnTo>
                  <a:lnTo>
                    <a:pt x="157480" y="1009421"/>
                  </a:lnTo>
                  <a:lnTo>
                    <a:pt x="157251" y="1009637"/>
                  </a:lnTo>
                  <a:lnTo>
                    <a:pt x="157251" y="1009904"/>
                  </a:lnTo>
                  <a:lnTo>
                    <a:pt x="157480" y="1009472"/>
                  </a:lnTo>
                  <a:lnTo>
                    <a:pt x="157480" y="1015263"/>
                  </a:lnTo>
                  <a:lnTo>
                    <a:pt x="154940" y="1013523"/>
                  </a:lnTo>
                  <a:lnTo>
                    <a:pt x="156210" y="1016000"/>
                  </a:lnTo>
                  <a:lnTo>
                    <a:pt x="157353" y="1018324"/>
                  </a:lnTo>
                  <a:lnTo>
                    <a:pt x="156210" y="1029068"/>
                  </a:lnTo>
                  <a:lnTo>
                    <a:pt x="154940" y="1040993"/>
                  </a:lnTo>
                  <a:lnTo>
                    <a:pt x="154940" y="1120355"/>
                  </a:lnTo>
                  <a:lnTo>
                    <a:pt x="156210" y="1118743"/>
                  </a:lnTo>
                  <a:lnTo>
                    <a:pt x="156210" y="1139329"/>
                  </a:lnTo>
                  <a:lnTo>
                    <a:pt x="154940" y="1145019"/>
                  </a:lnTo>
                  <a:lnTo>
                    <a:pt x="153670" y="1151724"/>
                  </a:lnTo>
                  <a:lnTo>
                    <a:pt x="157480" y="1159497"/>
                  </a:lnTo>
                  <a:lnTo>
                    <a:pt x="157480" y="1162177"/>
                  </a:lnTo>
                  <a:lnTo>
                    <a:pt x="160020" y="1169416"/>
                  </a:lnTo>
                  <a:lnTo>
                    <a:pt x="156705" y="1175486"/>
                  </a:lnTo>
                  <a:lnTo>
                    <a:pt x="158750" y="1185202"/>
                  </a:lnTo>
                  <a:lnTo>
                    <a:pt x="160020" y="1191831"/>
                  </a:lnTo>
                  <a:lnTo>
                    <a:pt x="160020" y="1199438"/>
                  </a:lnTo>
                  <a:lnTo>
                    <a:pt x="158750" y="1201318"/>
                  </a:lnTo>
                  <a:lnTo>
                    <a:pt x="158750" y="1209090"/>
                  </a:lnTo>
                  <a:lnTo>
                    <a:pt x="161290" y="1216063"/>
                  </a:lnTo>
                  <a:lnTo>
                    <a:pt x="162560" y="1223302"/>
                  </a:lnTo>
                  <a:lnTo>
                    <a:pt x="163830" y="1229741"/>
                  </a:lnTo>
                  <a:lnTo>
                    <a:pt x="162560" y="1230274"/>
                  </a:lnTo>
                  <a:lnTo>
                    <a:pt x="162115" y="1230274"/>
                  </a:lnTo>
                  <a:lnTo>
                    <a:pt x="162560" y="1230503"/>
                  </a:lnTo>
                  <a:lnTo>
                    <a:pt x="162560" y="1240993"/>
                  </a:lnTo>
                  <a:lnTo>
                    <a:pt x="163830" y="1242872"/>
                  </a:lnTo>
                  <a:lnTo>
                    <a:pt x="163830" y="1246365"/>
                  </a:lnTo>
                  <a:lnTo>
                    <a:pt x="165100" y="1247965"/>
                  </a:lnTo>
                  <a:lnTo>
                    <a:pt x="166370" y="1251724"/>
                  </a:lnTo>
                  <a:lnTo>
                    <a:pt x="167640" y="1258697"/>
                  </a:lnTo>
                  <a:lnTo>
                    <a:pt x="170180" y="1265656"/>
                  </a:lnTo>
                  <a:lnTo>
                    <a:pt x="171399" y="1273429"/>
                  </a:lnTo>
                  <a:lnTo>
                    <a:pt x="170180" y="1273162"/>
                  </a:lnTo>
                  <a:lnTo>
                    <a:pt x="171399" y="1274724"/>
                  </a:lnTo>
                  <a:lnTo>
                    <a:pt x="173990" y="1277454"/>
                  </a:lnTo>
                  <a:lnTo>
                    <a:pt x="176530" y="1279867"/>
                  </a:lnTo>
                  <a:lnTo>
                    <a:pt x="182880" y="1287907"/>
                  </a:lnTo>
                  <a:lnTo>
                    <a:pt x="185420" y="1289253"/>
                  </a:lnTo>
                  <a:lnTo>
                    <a:pt x="186690" y="1290866"/>
                  </a:lnTo>
                  <a:lnTo>
                    <a:pt x="189230" y="1293545"/>
                  </a:lnTo>
                  <a:lnTo>
                    <a:pt x="190500" y="1294612"/>
                  </a:lnTo>
                  <a:lnTo>
                    <a:pt x="193040" y="1296492"/>
                  </a:lnTo>
                  <a:lnTo>
                    <a:pt x="194310" y="1297838"/>
                  </a:lnTo>
                  <a:lnTo>
                    <a:pt x="199390" y="1290866"/>
                  </a:lnTo>
                  <a:lnTo>
                    <a:pt x="201930" y="1287640"/>
                  </a:lnTo>
                  <a:lnTo>
                    <a:pt x="203200" y="1284427"/>
                  </a:lnTo>
                  <a:lnTo>
                    <a:pt x="203200" y="1274508"/>
                  </a:lnTo>
                  <a:lnTo>
                    <a:pt x="204470" y="1271295"/>
                  </a:lnTo>
                  <a:lnTo>
                    <a:pt x="204470" y="1264856"/>
                  </a:lnTo>
                  <a:lnTo>
                    <a:pt x="205740" y="1262443"/>
                  </a:lnTo>
                  <a:lnTo>
                    <a:pt x="205740" y="1255737"/>
                  </a:lnTo>
                  <a:lnTo>
                    <a:pt x="203200" y="1251724"/>
                  </a:lnTo>
                  <a:lnTo>
                    <a:pt x="201930" y="1242872"/>
                  </a:lnTo>
                  <a:lnTo>
                    <a:pt x="199390" y="1235100"/>
                  </a:lnTo>
                  <a:lnTo>
                    <a:pt x="198120" y="1227061"/>
                  </a:lnTo>
                  <a:lnTo>
                    <a:pt x="196850" y="1223035"/>
                  </a:lnTo>
                  <a:lnTo>
                    <a:pt x="196850" y="1214996"/>
                  </a:lnTo>
                  <a:lnTo>
                    <a:pt x="195580" y="1210970"/>
                  </a:lnTo>
                  <a:lnTo>
                    <a:pt x="195580" y="1207490"/>
                  </a:lnTo>
                  <a:lnTo>
                    <a:pt x="194310" y="1197838"/>
                  </a:lnTo>
                  <a:lnTo>
                    <a:pt x="194310" y="1179868"/>
                  </a:lnTo>
                  <a:lnTo>
                    <a:pt x="198120" y="1137780"/>
                  </a:lnTo>
                  <a:lnTo>
                    <a:pt x="196850" y="1068616"/>
                  </a:lnTo>
                  <a:lnTo>
                    <a:pt x="196850" y="999451"/>
                  </a:lnTo>
                  <a:lnTo>
                    <a:pt x="194310" y="989533"/>
                  </a:lnTo>
                  <a:lnTo>
                    <a:pt x="196850" y="967968"/>
                  </a:lnTo>
                  <a:lnTo>
                    <a:pt x="196850" y="921143"/>
                  </a:lnTo>
                  <a:lnTo>
                    <a:pt x="198120" y="898372"/>
                  </a:lnTo>
                  <a:lnTo>
                    <a:pt x="195580" y="897839"/>
                  </a:lnTo>
                  <a:lnTo>
                    <a:pt x="195580" y="889533"/>
                  </a:lnTo>
                  <a:lnTo>
                    <a:pt x="196850" y="890066"/>
                  </a:lnTo>
                  <a:lnTo>
                    <a:pt x="198120" y="888187"/>
                  </a:lnTo>
                  <a:lnTo>
                    <a:pt x="198120" y="772947"/>
                  </a:lnTo>
                  <a:lnTo>
                    <a:pt x="199390" y="716915"/>
                  </a:lnTo>
                  <a:lnTo>
                    <a:pt x="201930" y="663524"/>
                  </a:lnTo>
                  <a:lnTo>
                    <a:pt x="203200" y="656437"/>
                  </a:lnTo>
                  <a:lnTo>
                    <a:pt x="204470" y="637819"/>
                  </a:lnTo>
                  <a:lnTo>
                    <a:pt x="205740" y="631621"/>
                  </a:lnTo>
                  <a:lnTo>
                    <a:pt x="204470" y="614565"/>
                  </a:lnTo>
                  <a:lnTo>
                    <a:pt x="204470" y="580047"/>
                  </a:lnTo>
                  <a:lnTo>
                    <a:pt x="205740" y="562991"/>
                  </a:lnTo>
                  <a:lnTo>
                    <a:pt x="205740" y="531431"/>
                  </a:lnTo>
                  <a:lnTo>
                    <a:pt x="207010" y="519366"/>
                  </a:lnTo>
                  <a:lnTo>
                    <a:pt x="209550" y="507771"/>
                  </a:lnTo>
                  <a:lnTo>
                    <a:pt x="209550" y="508571"/>
                  </a:lnTo>
                  <a:lnTo>
                    <a:pt x="213360" y="359422"/>
                  </a:lnTo>
                  <a:lnTo>
                    <a:pt x="215900" y="310070"/>
                  </a:lnTo>
                  <a:lnTo>
                    <a:pt x="219710" y="260057"/>
                  </a:lnTo>
                  <a:lnTo>
                    <a:pt x="222250" y="245084"/>
                  </a:lnTo>
                  <a:lnTo>
                    <a:pt x="224790" y="213639"/>
                  </a:lnTo>
                  <a:lnTo>
                    <a:pt x="224790" y="189039"/>
                  </a:lnTo>
                  <a:lnTo>
                    <a:pt x="226060" y="180695"/>
                  </a:lnTo>
                  <a:lnTo>
                    <a:pt x="226060" y="158445"/>
                  </a:lnTo>
                  <a:lnTo>
                    <a:pt x="228600" y="138874"/>
                  </a:lnTo>
                  <a:lnTo>
                    <a:pt x="228600" y="134581"/>
                  </a:lnTo>
                  <a:lnTo>
                    <a:pt x="229870" y="126809"/>
                  </a:lnTo>
                  <a:lnTo>
                    <a:pt x="231140" y="120954"/>
                  </a:lnTo>
                  <a:lnTo>
                    <a:pt x="231140" y="110693"/>
                  </a:lnTo>
                  <a:lnTo>
                    <a:pt x="232410" y="96761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1795" y="3647783"/>
              <a:ext cx="182419" cy="20911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730181" y="7342618"/>
            <a:ext cx="745680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2525" marR="5080" indent="-2410460">
              <a:lnSpc>
                <a:spcPct val="115599"/>
              </a:lnSpc>
              <a:spcBef>
                <a:spcPts val="100"/>
              </a:spcBef>
            </a:pPr>
            <a:r>
              <a:rPr sz="4000" spc="210" dirty="0">
                <a:latin typeface="Cambria"/>
                <a:cs typeface="Cambria"/>
              </a:rPr>
              <a:t>paragraf</a:t>
            </a:r>
            <a:r>
              <a:rPr sz="4000" spc="-70" dirty="0">
                <a:latin typeface="Cambria"/>
                <a:cs typeface="Cambria"/>
              </a:rPr>
              <a:t> </a:t>
            </a:r>
            <a:r>
              <a:rPr sz="4000" spc="220" dirty="0">
                <a:latin typeface="Cambria"/>
                <a:cs typeface="Cambria"/>
              </a:rPr>
              <a:t>ve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220" dirty="0">
                <a:latin typeface="Cambria"/>
                <a:cs typeface="Cambria"/>
              </a:rPr>
              <a:t>okuduğunu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204" dirty="0">
                <a:latin typeface="Cambria"/>
                <a:cs typeface="Cambria"/>
              </a:rPr>
              <a:t>anlama </a:t>
            </a:r>
            <a:r>
              <a:rPr sz="4000" spc="-865" dirty="0">
                <a:latin typeface="Cambria"/>
                <a:cs typeface="Cambria"/>
              </a:rPr>
              <a:t> </a:t>
            </a:r>
            <a:r>
              <a:rPr sz="4000" spc="165" dirty="0">
                <a:latin typeface="Cambria"/>
                <a:cs typeface="Cambria"/>
              </a:rPr>
              <a:t>30-32</a:t>
            </a:r>
            <a:r>
              <a:rPr sz="4000" spc="-50" dirty="0">
                <a:latin typeface="Cambria"/>
                <a:cs typeface="Cambria"/>
              </a:rPr>
              <a:t> </a:t>
            </a:r>
            <a:r>
              <a:rPr sz="4000" spc="240" dirty="0">
                <a:latin typeface="Cambria"/>
                <a:cs typeface="Cambria"/>
              </a:rPr>
              <a:t>soru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62369" y="2662304"/>
            <a:ext cx="4503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55" dirty="0">
                <a:latin typeface="Cambria"/>
                <a:cs typeface="Cambria"/>
              </a:rPr>
              <a:t>dil</a:t>
            </a:r>
            <a:r>
              <a:rPr sz="4000" spc="-70" dirty="0">
                <a:latin typeface="Cambria"/>
                <a:cs typeface="Cambria"/>
              </a:rPr>
              <a:t> </a:t>
            </a:r>
            <a:r>
              <a:rPr sz="4000" spc="105" dirty="0">
                <a:latin typeface="Cambria"/>
                <a:cs typeface="Cambria"/>
              </a:rPr>
              <a:t>bilgisi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100" dirty="0">
                <a:latin typeface="Cambria"/>
                <a:cs typeface="Cambria"/>
              </a:rPr>
              <a:t>8-10</a:t>
            </a:r>
            <a:r>
              <a:rPr sz="4000" spc="-65" dirty="0">
                <a:latin typeface="Cambria"/>
                <a:cs typeface="Cambria"/>
              </a:rPr>
              <a:t> </a:t>
            </a:r>
            <a:r>
              <a:rPr sz="4000" spc="240" dirty="0">
                <a:latin typeface="Cambria"/>
                <a:cs typeface="Cambria"/>
              </a:rPr>
              <a:t>soru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807</Words>
  <Application>Microsoft Office PowerPoint</Application>
  <PresentationFormat>Özel</PresentationFormat>
  <Paragraphs>146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Microsoft Sans Serif</vt:lpstr>
      <vt:lpstr>Tahoma</vt:lpstr>
      <vt:lpstr>Times New Roman</vt:lpstr>
      <vt:lpstr>Trebuchet MS</vt:lpstr>
      <vt:lpstr>Verdana</vt:lpstr>
      <vt:lpstr>Office Theme</vt:lpstr>
      <vt:lpstr>YKS 2024</vt:lpstr>
      <vt:lpstr>İçindekiler</vt:lpstr>
      <vt:lpstr>PowerPoint Sunusu</vt:lpstr>
      <vt:lpstr>OTURUM BİLGİLERİ</vt:lpstr>
      <vt:lpstr>TEMEL YETERLİK TESTİ</vt:lpstr>
      <vt:lpstr>TYT 2024</vt:lpstr>
      <vt:lpstr>TEMEL YETERLİK  TESTİ</vt:lpstr>
      <vt:lpstr>TEMEL YETERLİK  TESTİ</vt:lpstr>
      <vt:lpstr>tyt türkçe</vt:lpstr>
      <vt:lpstr>tyt matematik</vt:lpstr>
      <vt:lpstr>tyt sosyal bilimler</vt:lpstr>
      <vt:lpstr>tyt fen bilimleri</vt:lpstr>
      <vt:lpstr>DİKKAT!</vt:lpstr>
      <vt:lpstr>LİSANS BÖLÜMLERİNİ  TERCİH EDERKEN  KULLANILAN PUAN  TÜRÜDÜR.</vt:lpstr>
      <vt:lpstr>AYT ALANLAR VE  DERS DAĞILIMI</vt:lpstr>
      <vt:lpstr>ALAN YETERLİK  TESTİ</vt:lpstr>
      <vt:lpstr>AYT  MATEMATİK</vt:lpstr>
      <vt:lpstr>COĞRAFYA  6 SORU</vt:lpstr>
      <vt:lpstr>AYT  SOSYAL  BİLİMLER 2</vt:lpstr>
      <vt:lpstr>AYT  FEN BİLİMLERİ</vt:lpstr>
      <vt:lpstr>AYT  YABANCI  DİL</vt:lpstr>
      <vt:lpstr>DİKKAT!</vt:lpstr>
      <vt:lpstr>YERLEŞTİRME PUANI</vt:lpstr>
      <vt:lpstr>ORTAÖĞRETİM BAŞARI  PUANI (OBP)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2023 (Sunu)</dc:title>
  <dc:creator>Rehberlik</dc:creator>
  <cp:keywords>DAFNl6fSr6k,BAEt1Enpv80</cp:keywords>
  <cp:lastModifiedBy>IHL</cp:lastModifiedBy>
  <cp:revision>2</cp:revision>
  <dcterms:created xsi:type="dcterms:W3CDTF">2023-09-14T08:29:54Z</dcterms:created>
  <dcterms:modified xsi:type="dcterms:W3CDTF">2023-10-20T07:05:36Z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2022-10-20T00:00:00Z</vt:filetime>
  </property>
</Properties>
</file>