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Caladea" panose="020B0604020202020204" charset="-94"/>
      <p:regular r:id="rId19"/>
    </p:embeddedFont>
    <p:embeddedFont>
      <p:font typeface="Space Mono" panose="020B0604020202020204" charset="-94"/>
      <p:regular r:id="rId20"/>
    </p:embeddedFont>
    <p:embeddedFont>
      <p:font typeface="Calibri" panose="020F0502020204030204" pitchFamily="34" charset="0"/>
      <p:regular r:id="rId21"/>
      <p:bold r:id="rId22"/>
      <p:italic r:id="rId23"/>
      <p:boldItalic r:id="rId24"/>
    </p:embeddedFont>
    <p:embeddedFont>
      <p:font typeface="Be Vietnam" panose="020B0604020202020204" charset="-9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grpSp>
        <p:nvGrpSpPr>
          <p:cNvPr id="2" name="Group 2"/>
          <p:cNvGrpSpPr/>
          <p:nvPr/>
        </p:nvGrpSpPr>
        <p:grpSpPr>
          <a:xfrm>
            <a:off x="-36270" y="-9525"/>
            <a:ext cx="18697095" cy="10354735"/>
            <a:chOff x="0" y="0"/>
            <a:chExt cx="1149350" cy="1149350"/>
          </a:xfrm>
        </p:grpSpPr>
        <p:sp>
          <p:nvSpPr>
            <p:cNvPr id="3" name="Freeform 3"/>
            <p:cNvSpPr/>
            <p:nvPr/>
          </p:nvSpPr>
          <p:spPr>
            <a:xfrm>
              <a:off x="0" y="0"/>
              <a:ext cx="5887554" cy="3260617"/>
            </a:xfrm>
            <a:custGeom>
              <a:avLst/>
              <a:gdLst/>
              <a:ahLst/>
              <a:cxnLst/>
              <a:rect l="l" t="t" r="r" b="b"/>
              <a:pathLst>
                <a:path w="5887554" h="3260617">
                  <a:moveTo>
                    <a:pt x="5887554" y="36029"/>
                  </a:moveTo>
                  <a:lnTo>
                    <a:pt x="5887554" y="0"/>
                  </a:lnTo>
                  <a:lnTo>
                    <a:pt x="32528" y="0"/>
                  </a:lnTo>
                  <a:lnTo>
                    <a:pt x="32528" y="18014"/>
                  </a:lnTo>
                  <a:lnTo>
                    <a:pt x="0" y="18014"/>
                  </a:lnTo>
                  <a:lnTo>
                    <a:pt x="0" y="3260617"/>
                  </a:lnTo>
                  <a:lnTo>
                    <a:pt x="65056" y="3260617"/>
                  </a:lnTo>
                  <a:lnTo>
                    <a:pt x="65056" y="2630111"/>
                  </a:lnTo>
                  <a:lnTo>
                    <a:pt x="1171005" y="2630111"/>
                  </a:lnTo>
                  <a:lnTo>
                    <a:pt x="1171005" y="3260617"/>
                  </a:lnTo>
                  <a:lnTo>
                    <a:pt x="1236061" y="3260617"/>
                  </a:lnTo>
                  <a:lnTo>
                    <a:pt x="1236061" y="2630111"/>
                  </a:lnTo>
                  <a:lnTo>
                    <a:pt x="2342011" y="2630111"/>
                  </a:lnTo>
                  <a:lnTo>
                    <a:pt x="2342011" y="3260617"/>
                  </a:lnTo>
                  <a:lnTo>
                    <a:pt x="2407066" y="3260617"/>
                  </a:lnTo>
                  <a:lnTo>
                    <a:pt x="2407066" y="2630111"/>
                  </a:lnTo>
                  <a:lnTo>
                    <a:pt x="3513016" y="2630111"/>
                  </a:lnTo>
                  <a:lnTo>
                    <a:pt x="3513016" y="3260617"/>
                  </a:lnTo>
                  <a:lnTo>
                    <a:pt x="3578072" y="3260617"/>
                  </a:lnTo>
                  <a:lnTo>
                    <a:pt x="3578072" y="2630111"/>
                  </a:lnTo>
                  <a:lnTo>
                    <a:pt x="4684021" y="2630111"/>
                  </a:lnTo>
                  <a:lnTo>
                    <a:pt x="4684021" y="3260617"/>
                  </a:lnTo>
                  <a:lnTo>
                    <a:pt x="4749077" y="3260617"/>
                  </a:lnTo>
                  <a:lnTo>
                    <a:pt x="4749077" y="2630111"/>
                  </a:lnTo>
                  <a:lnTo>
                    <a:pt x="5887554" y="2630111"/>
                  </a:lnTo>
                  <a:lnTo>
                    <a:pt x="5887554" y="2594082"/>
                  </a:lnTo>
                  <a:lnTo>
                    <a:pt x="4749077" y="2594082"/>
                  </a:lnTo>
                  <a:lnTo>
                    <a:pt x="4749077" y="1981590"/>
                  </a:lnTo>
                  <a:lnTo>
                    <a:pt x="5887554" y="1981590"/>
                  </a:lnTo>
                  <a:lnTo>
                    <a:pt x="5887554" y="1945561"/>
                  </a:lnTo>
                  <a:lnTo>
                    <a:pt x="4749077" y="1945561"/>
                  </a:lnTo>
                  <a:lnTo>
                    <a:pt x="4749077" y="1333070"/>
                  </a:lnTo>
                  <a:lnTo>
                    <a:pt x="5887554" y="1333070"/>
                  </a:lnTo>
                  <a:lnTo>
                    <a:pt x="5887554" y="1297041"/>
                  </a:lnTo>
                  <a:lnTo>
                    <a:pt x="4749077" y="1297041"/>
                  </a:lnTo>
                  <a:lnTo>
                    <a:pt x="4749077" y="684549"/>
                  </a:lnTo>
                  <a:lnTo>
                    <a:pt x="5887554" y="684549"/>
                  </a:lnTo>
                  <a:lnTo>
                    <a:pt x="5887554" y="648520"/>
                  </a:lnTo>
                  <a:lnTo>
                    <a:pt x="4749077" y="648520"/>
                  </a:lnTo>
                  <a:lnTo>
                    <a:pt x="4749077" y="36029"/>
                  </a:lnTo>
                  <a:lnTo>
                    <a:pt x="5887554" y="36029"/>
                  </a:lnTo>
                  <a:close/>
                  <a:moveTo>
                    <a:pt x="1236061" y="648520"/>
                  </a:moveTo>
                  <a:lnTo>
                    <a:pt x="1236061" y="36029"/>
                  </a:lnTo>
                  <a:lnTo>
                    <a:pt x="2342011" y="36029"/>
                  </a:lnTo>
                  <a:lnTo>
                    <a:pt x="2342011" y="648520"/>
                  </a:lnTo>
                  <a:lnTo>
                    <a:pt x="1236061" y="648520"/>
                  </a:lnTo>
                  <a:close/>
                  <a:moveTo>
                    <a:pt x="2342011" y="684549"/>
                  </a:moveTo>
                  <a:lnTo>
                    <a:pt x="2342011" y="1297041"/>
                  </a:lnTo>
                  <a:lnTo>
                    <a:pt x="1236061" y="1297041"/>
                  </a:lnTo>
                  <a:lnTo>
                    <a:pt x="1236061" y="684549"/>
                  </a:lnTo>
                  <a:lnTo>
                    <a:pt x="2342011" y="684549"/>
                  </a:lnTo>
                  <a:close/>
                  <a:moveTo>
                    <a:pt x="1171005" y="648520"/>
                  </a:moveTo>
                  <a:lnTo>
                    <a:pt x="65056" y="648520"/>
                  </a:lnTo>
                  <a:lnTo>
                    <a:pt x="65056" y="36029"/>
                  </a:lnTo>
                  <a:lnTo>
                    <a:pt x="1171005" y="36029"/>
                  </a:lnTo>
                  <a:lnTo>
                    <a:pt x="1171005" y="648520"/>
                  </a:lnTo>
                  <a:close/>
                  <a:moveTo>
                    <a:pt x="1171005" y="684549"/>
                  </a:moveTo>
                  <a:lnTo>
                    <a:pt x="1171005" y="1297041"/>
                  </a:lnTo>
                  <a:lnTo>
                    <a:pt x="65056" y="1297041"/>
                  </a:lnTo>
                  <a:lnTo>
                    <a:pt x="65056" y="684549"/>
                  </a:lnTo>
                  <a:lnTo>
                    <a:pt x="1171005" y="684549"/>
                  </a:lnTo>
                  <a:close/>
                  <a:moveTo>
                    <a:pt x="1171005" y="1333070"/>
                  </a:moveTo>
                  <a:lnTo>
                    <a:pt x="1171005" y="1945561"/>
                  </a:lnTo>
                  <a:lnTo>
                    <a:pt x="65056" y="1945561"/>
                  </a:lnTo>
                  <a:lnTo>
                    <a:pt x="65056" y="1333070"/>
                  </a:lnTo>
                  <a:lnTo>
                    <a:pt x="1171005" y="1333070"/>
                  </a:lnTo>
                  <a:close/>
                  <a:moveTo>
                    <a:pt x="1236061" y="1333070"/>
                  </a:moveTo>
                  <a:lnTo>
                    <a:pt x="2342011" y="1333070"/>
                  </a:lnTo>
                  <a:lnTo>
                    <a:pt x="2342011" y="1945561"/>
                  </a:lnTo>
                  <a:lnTo>
                    <a:pt x="1236061" y="1945561"/>
                  </a:lnTo>
                  <a:lnTo>
                    <a:pt x="1236061" y="1333070"/>
                  </a:lnTo>
                  <a:close/>
                  <a:moveTo>
                    <a:pt x="2407066" y="1333070"/>
                  </a:moveTo>
                  <a:lnTo>
                    <a:pt x="3513016" y="1333070"/>
                  </a:lnTo>
                  <a:lnTo>
                    <a:pt x="3513016" y="1945561"/>
                  </a:lnTo>
                  <a:lnTo>
                    <a:pt x="2407066" y="1945561"/>
                  </a:lnTo>
                  <a:lnTo>
                    <a:pt x="2407066" y="1333070"/>
                  </a:lnTo>
                  <a:close/>
                  <a:moveTo>
                    <a:pt x="2407066" y="1297041"/>
                  </a:moveTo>
                  <a:lnTo>
                    <a:pt x="2407066" y="684549"/>
                  </a:lnTo>
                  <a:lnTo>
                    <a:pt x="3513016" y="684549"/>
                  </a:lnTo>
                  <a:lnTo>
                    <a:pt x="3513016" y="1297041"/>
                  </a:lnTo>
                  <a:lnTo>
                    <a:pt x="2407066" y="1297041"/>
                  </a:lnTo>
                  <a:close/>
                  <a:moveTo>
                    <a:pt x="2407066" y="648520"/>
                  </a:moveTo>
                  <a:lnTo>
                    <a:pt x="2407066" y="36029"/>
                  </a:lnTo>
                  <a:lnTo>
                    <a:pt x="3513016" y="36029"/>
                  </a:lnTo>
                  <a:lnTo>
                    <a:pt x="3513016" y="648520"/>
                  </a:lnTo>
                  <a:lnTo>
                    <a:pt x="2407066" y="648520"/>
                  </a:lnTo>
                  <a:close/>
                  <a:moveTo>
                    <a:pt x="65056" y="2594082"/>
                  </a:moveTo>
                  <a:lnTo>
                    <a:pt x="65056" y="1981590"/>
                  </a:lnTo>
                  <a:lnTo>
                    <a:pt x="1171005" y="1981590"/>
                  </a:lnTo>
                  <a:lnTo>
                    <a:pt x="1171005" y="2594082"/>
                  </a:lnTo>
                  <a:lnTo>
                    <a:pt x="65056" y="2594082"/>
                  </a:lnTo>
                  <a:close/>
                  <a:moveTo>
                    <a:pt x="1236061" y="2594082"/>
                  </a:moveTo>
                  <a:lnTo>
                    <a:pt x="1236061" y="1981590"/>
                  </a:lnTo>
                  <a:lnTo>
                    <a:pt x="2342011" y="1981590"/>
                  </a:lnTo>
                  <a:lnTo>
                    <a:pt x="2342011" y="2594082"/>
                  </a:lnTo>
                  <a:lnTo>
                    <a:pt x="1236061" y="2594082"/>
                  </a:lnTo>
                  <a:close/>
                  <a:moveTo>
                    <a:pt x="2407066" y="2594082"/>
                  </a:moveTo>
                  <a:lnTo>
                    <a:pt x="2407066" y="1981590"/>
                  </a:lnTo>
                  <a:lnTo>
                    <a:pt x="3513016" y="1981590"/>
                  </a:lnTo>
                  <a:lnTo>
                    <a:pt x="3513016" y="2594082"/>
                  </a:lnTo>
                  <a:lnTo>
                    <a:pt x="2407066" y="2594082"/>
                  </a:lnTo>
                  <a:close/>
                  <a:moveTo>
                    <a:pt x="4684021" y="2594082"/>
                  </a:moveTo>
                  <a:lnTo>
                    <a:pt x="3578072" y="2594082"/>
                  </a:lnTo>
                  <a:lnTo>
                    <a:pt x="3578072" y="1981590"/>
                  </a:lnTo>
                  <a:lnTo>
                    <a:pt x="4684021" y="1981590"/>
                  </a:lnTo>
                  <a:lnTo>
                    <a:pt x="4684021" y="2594082"/>
                  </a:lnTo>
                  <a:close/>
                  <a:moveTo>
                    <a:pt x="4684021" y="1945561"/>
                  </a:moveTo>
                  <a:lnTo>
                    <a:pt x="3578072" y="1945561"/>
                  </a:lnTo>
                  <a:lnTo>
                    <a:pt x="3578072" y="1333070"/>
                  </a:lnTo>
                  <a:lnTo>
                    <a:pt x="4684021" y="1333070"/>
                  </a:lnTo>
                  <a:lnTo>
                    <a:pt x="4684021" y="1945561"/>
                  </a:lnTo>
                  <a:close/>
                  <a:moveTo>
                    <a:pt x="4684021" y="1297041"/>
                  </a:moveTo>
                  <a:lnTo>
                    <a:pt x="3578072" y="1297041"/>
                  </a:lnTo>
                  <a:lnTo>
                    <a:pt x="3578072" y="684549"/>
                  </a:lnTo>
                  <a:lnTo>
                    <a:pt x="4684021" y="684549"/>
                  </a:lnTo>
                  <a:lnTo>
                    <a:pt x="4684021" y="1297041"/>
                  </a:lnTo>
                  <a:close/>
                  <a:moveTo>
                    <a:pt x="4684021" y="648520"/>
                  </a:moveTo>
                  <a:lnTo>
                    <a:pt x="3578072" y="648520"/>
                  </a:lnTo>
                  <a:lnTo>
                    <a:pt x="3578072" y="36029"/>
                  </a:lnTo>
                  <a:lnTo>
                    <a:pt x="4684021" y="36029"/>
                  </a:lnTo>
                  <a:lnTo>
                    <a:pt x="4684021" y="648520"/>
                  </a:lnTo>
                  <a:close/>
                </a:path>
              </a:pathLst>
            </a:custGeom>
            <a:solidFill>
              <a:srgbClr val="191818"/>
            </a:solidFill>
          </p:spPr>
        </p:sp>
      </p:grpSp>
      <p:sp>
        <p:nvSpPr>
          <p:cNvPr id="4" name="Freeform 4"/>
          <p:cNvSpPr/>
          <p:nvPr/>
        </p:nvSpPr>
        <p:spPr>
          <a:xfrm>
            <a:off x="1215309" y="1189720"/>
            <a:ext cx="15895483" cy="7889940"/>
          </a:xfrm>
          <a:custGeom>
            <a:avLst/>
            <a:gdLst/>
            <a:ahLst/>
            <a:cxnLst/>
            <a:rect l="l" t="t" r="r" b="b"/>
            <a:pathLst>
              <a:path w="15895483" h="7889940">
                <a:moveTo>
                  <a:pt x="0" y="0"/>
                </a:moveTo>
                <a:lnTo>
                  <a:pt x="15895482" y="0"/>
                </a:lnTo>
                <a:lnTo>
                  <a:pt x="15895482" y="7889939"/>
                </a:lnTo>
                <a:lnTo>
                  <a:pt x="0" y="78899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flipH="1">
            <a:off x="16070866" y="8109148"/>
            <a:ext cx="1511385" cy="1511385"/>
          </a:xfrm>
          <a:custGeom>
            <a:avLst/>
            <a:gdLst/>
            <a:ahLst/>
            <a:cxnLst/>
            <a:rect l="l" t="t" r="r" b="b"/>
            <a:pathLst>
              <a:path w="1511385" h="1511385">
                <a:moveTo>
                  <a:pt x="1511384" y="0"/>
                </a:moveTo>
                <a:lnTo>
                  <a:pt x="0" y="0"/>
                </a:lnTo>
                <a:lnTo>
                  <a:pt x="0" y="1511385"/>
                </a:lnTo>
                <a:lnTo>
                  <a:pt x="1511384" y="1511385"/>
                </a:lnTo>
                <a:lnTo>
                  <a:pt x="1511384"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6" name="Group 6"/>
          <p:cNvGrpSpPr/>
          <p:nvPr/>
        </p:nvGrpSpPr>
        <p:grpSpPr>
          <a:xfrm>
            <a:off x="2499274" y="2888669"/>
            <a:ext cx="13327553" cy="4021228"/>
            <a:chOff x="0" y="0"/>
            <a:chExt cx="17770070" cy="5361637"/>
          </a:xfrm>
        </p:grpSpPr>
        <p:sp>
          <p:nvSpPr>
            <p:cNvPr id="7" name="TextBox 7"/>
            <p:cNvSpPr txBox="1"/>
            <p:nvPr/>
          </p:nvSpPr>
          <p:spPr>
            <a:xfrm>
              <a:off x="0" y="133985"/>
              <a:ext cx="17770070" cy="3745984"/>
            </a:xfrm>
            <a:prstGeom prst="rect">
              <a:avLst/>
            </a:prstGeom>
          </p:spPr>
          <p:txBody>
            <a:bodyPr lIns="0" tIns="0" rIns="0" bIns="0" rtlCol="0" anchor="t">
              <a:spAutoFit/>
            </a:bodyPr>
            <a:lstStyle/>
            <a:p>
              <a:pPr algn="ctr">
                <a:lnSpc>
                  <a:spcPts val="10897"/>
                </a:lnSpc>
              </a:pPr>
              <a:r>
                <a:rPr lang="en-US" sz="9907">
                  <a:solidFill>
                    <a:srgbClr val="191818"/>
                  </a:solidFill>
                  <a:latin typeface="Be Vietnam"/>
                </a:rPr>
                <a:t>Mesleki Hedef Belirleme</a:t>
              </a:r>
            </a:p>
          </p:txBody>
        </p:sp>
        <p:sp>
          <p:nvSpPr>
            <p:cNvPr id="8" name="TextBox 8"/>
            <p:cNvSpPr txBox="1"/>
            <p:nvPr/>
          </p:nvSpPr>
          <p:spPr>
            <a:xfrm>
              <a:off x="1916299" y="4526400"/>
              <a:ext cx="13848572" cy="836507"/>
            </a:xfrm>
            <a:prstGeom prst="rect">
              <a:avLst/>
            </a:prstGeom>
          </p:spPr>
          <p:txBody>
            <a:bodyPr lIns="0" tIns="0" rIns="0" bIns="0" rtlCol="0" anchor="t">
              <a:spAutoFit/>
            </a:bodyPr>
            <a:lstStyle/>
            <a:p>
              <a:pPr algn="ctr">
                <a:lnSpc>
                  <a:spcPts val="5319"/>
                </a:lnSpc>
              </a:pPr>
              <a:r>
                <a:rPr lang="en-US" sz="3799">
                  <a:solidFill>
                    <a:srgbClr val="FF4F63"/>
                  </a:solidFill>
                  <a:latin typeface="Space Mono"/>
                </a:rPr>
                <a:t>Rehberlik Servisi</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sp>
        <p:nvSpPr>
          <p:cNvPr id="2" name="AutoShape 2"/>
          <p:cNvSpPr/>
          <p:nvPr/>
        </p:nvSpPr>
        <p:spPr>
          <a:xfrm>
            <a:off x="0" y="9467979"/>
            <a:ext cx="9300266" cy="819021"/>
          </a:xfrm>
          <a:prstGeom prst="rect">
            <a:avLst/>
          </a:prstGeom>
          <a:solidFill>
            <a:srgbClr val="FFFFFF"/>
          </a:solidFill>
        </p:spPr>
      </p:sp>
      <p:sp>
        <p:nvSpPr>
          <p:cNvPr id="3" name="AutoShape 3"/>
          <p:cNvSpPr/>
          <p:nvPr/>
        </p:nvSpPr>
        <p:spPr>
          <a:xfrm flipV="1">
            <a:off x="17433176" y="-324852"/>
            <a:ext cx="0" cy="10912707"/>
          </a:xfrm>
          <a:prstGeom prst="line">
            <a:avLst/>
          </a:prstGeom>
          <a:ln w="28575" cap="rnd">
            <a:solidFill>
              <a:srgbClr val="191818"/>
            </a:solidFill>
            <a:prstDash val="solid"/>
            <a:headEnd type="none" w="sm" len="sm"/>
            <a:tailEnd type="none" w="sm" len="sm"/>
          </a:ln>
        </p:spPr>
      </p:sp>
      <p:sp>
        <p:nvSpPr>
          <p:cNvPr id="4" name="Freeform 4"/>
          <p:cNvSpPr/>
          <p:nvPr/>
        </p:nvSpPr>
        <p:spPr>
          <a:xfrm flipH="1">
            <a:off x="16152870" y="4635171"/>
            <a:ext cx="1016085" cy="1016085"/>
          </a:xfrm>
          <a:custGeom>
            <a:avLst/>
            <a:gdLst/>
            <a:ahLst/>
            <a:cxnLst/>
            <a:rect l="l" t="t" r="r" b="b"/>
            <a:pathLst>
              <a:path w="1016085" h="1016085">
                <a:moveTo>
                  <a:pt x="1016085" y="0"/>
                </a:moveTo>
                <a:lnTo>
                  <a:pt x="0" y="0"/>
                </a:lnTo>
                <a:lnTo>
                  <a:pt x="0" y="1016085"/>
                </a:lnTo>
                <a:lnTo>
                  <a:pt x="1016085" y="1016085"/>
                </a:lnTo>
                <a:lnTo>
                  <a:pt x="101608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AutoShape 5"/>
          <p:cNvSpPr/>
          <p:nvPr/>
        </p:nvSpPr>
        <p:spPr>
          <a:xfrm rot="-10800000">
            <a:off x="-40829" y="-23997"/>
            <a:ext cx="9300266" cy="819021"/>
          </a:xfrm>
          <a:prstGeom prst="rect">
            <a:avLst/>
          </a:prstGeom>
          <a:solidFill>
            <a:srgbClr val="FFFFFF"/>
          </a:solidFill>
        </p:spPr>
      </p:sp>
      <p:grpSp>
        <p:nvGrpSpPr>
          <p:cNvPr id="6" name="Group 6"/>
          <p:cNvGrpSpPr/>
          <p:nvPr/>
        </p:nvGrpSpPr>
        <p:grpSpPr>
          <a:xfrm rot="-10800000">
            <a:off x="-2090" y="-134294"/>
            <a:ext cx="9290741" cy="929318"/>
            <a:chOff x="0" y="0"/>
            <a:chExt cx="1149350" cy="1149350"/>
          </a:xfrm>
        </p:grpSpPr>
        <p:sp>
          <p:nvSpPr>
            <p:cNvPr id="7" name="Freeform 7"/>
            <p:cNvSpPr/>
            <p:nvPr/>
          </p:nvSpPr>
          <p:spPr>
            <a:xfrm>
              <a:off x="0" y="0"/>
              <a:ext cx="4029810" cy="403087"/>
            </a:xfrm>
            <a:custGeom>
              <a:avLst/>
              <a:gdLst/>
              <a:ahLst/>
              <a:cxnLst/>
              <a:rect l="l" t="t" r="r" b="b"/>
              <a:pathLst>
                <a:path w="4029810" h="403087">
                  <a:moveTo>
                    <a:pt x="4029810" y="4454"/>
                  </a:moveTo>
                  <a:lnTo>
                    <a:pt x="4029810" y="0"/>
                  </a:lnTo>
                  <a:lnTo>
                    <a:pt x="22264" y="0"/>
                  </a:lnTo>
                  <a:lnTo>
                    <a:pt x="22264" y="2227"/>
                  </a:lnTo>
                  <a:lnTo>
                    <a:pt x="0" y="2227"/>
                  </a:lnTo>
                  <a:lnTo>
                    <a:pt x="0" y="403087"/>
                  </a:lnTo>
                  <a:lnTo>
                    <a:pt x="44528" y="403087"/>
                  </a:lnTo>
                  <a:lnTo>
                    <a:pt x="44528" y="325142"/>
                  </a:lnTo>
                  <a:lnTo>
                    <a:pt x="801509" y="325142"/>
                  </a:lnTo>
                  <a:lnTo>
                    <a:pt x="801509" y="403087"/>
                  </a:lnTo>
                  <a:lnTo>
                    <a:pt x="846038" y="403087"/>
                  </a:lnTo>
                  <a:lnTo>
                    <a:pt x="846038" y="325142"/>
                  </a:lnTo>
                  <a:lnTo>
                    <a:pt x="1603018" y="325142"/>
                  </a:lnTo>
                  <a:lnTo>
                    <a:pt x="1603018" y="403087"/>
                  </a:lnTo>
                  <a:lnTo>
                    <a:pt x="1647547" y="403087"/>
                  </a:lnTo>
                  <a:lnTo>
                    <a:pt x="1647547" y="325142"/>
                  </a:lnTo>
                  <a:lnTo>
                    <a:pt x="2404527" y="325142"/>
                  </a:lnTo>
                  <a:lnTo>
                    <a:pt x="2404527" y="403087"/>
                  </a:lnTo>
                  <a:lnTo>
                    <a:pt x="2449056" y="403087"/>
                  </a:lnTo>
                  <a:lnTo>
                    <a:pt x="2449056" y="325142"/>
                  </a:lnTo>
                  <a:lnTo>
                    <a:pt x="3206037" y="325142"/>
                  </a:lnTo>
                  <a:lnTo>
                    <a:pt x="3206037" y="403087"/>
                  </a:lnTo>
                  <a:lnTo>
                    <a:pt x="3250565" y="403087"/>
                  </a:lnTo>
                  <a:lnTo>
                    <a:pt x="3250565" y="325142"/>
                  </a:lnTo>
                  <a:lnTo>
                    <a:pt x="4029810" y="325142"/>
                  </a:lnTo>
                  <a:lnTo>
                    <a:pt x="4029810" y="320688"/>
                  </a:lnTo>
                  <a:lnTo>
                    <a:pt x="3250565" y="320688"/>
                  </a:lnTo>
                  <a:lnTo>
                    <a:pt x="3250565" y="244970"/>
                  </a:lnTo>
                  <a:lnTo>
                    <a:pt x="4029810" y="244970"/>
                  </a:lnTo>
                  <a:lnTo>
                    <a:pt x="4029810" y="240516"/>
                  </a:lnTo>
                  <a:lnTo>
                    <a:pt x="3250565" y="240516"/>
                  </a:lnTo>
                  <a:lnTo>
                    <a:pt x="3250565" y="164798"/>
                  </a:lnTo>
                  <a:lnTo>
                    <a:pt x="4029810" y="164798"/>
                  </a:lnTo>
                  <a:lnTo>
                    <a:pt x="4029810" y="160344"/>
                  </a:lnTo>
                  <a:lnTo>
                    <a:pt x="3250565" y="160344"/>
                  </a:lnTo>
                  <a:lnTo>
                    <a:pt x="3250565" y="84626"/>
                  </a:lnTo>
                  <a:lnTo>
                    <a:pt x="4029810" y="84626"/>
                  </a:lnTo>
                  <a:lnTo>
                    <a:pt x="4029810" y="80172"/>
                  </a:lnTo>
                  <a:lnTo>
                    <a:pt x="3250565" y="80172"/>
                  </a:lnTo>
                  <a:lnTo>
                    <a:pt x="3250565" y="4454"/>
                  </a:lnTo>
                  <a:lnTo>
                    <a:pt x="4029810" y="4454"/>
                  </a:lnTo>
                  <a:close/>
                  <a:moveTo>
                    <a:pt x="846038" y="80172"/>
                  </a:moveTo>
                  <a:lnTo>
                    <a:pt x="846038" y="4454"/>
                  </a:lnTo>
                  <a:lnTo>
                    <a:pt x="1603018" y="4454"/>
                  </a:lnTo>
                  <a:lnTo>
                    <a:pt x="1603018" y="80172"/>
                  </a:lnTo>
                  <a:lnTo>
                    <a:pt x="846038" y="80172"/>
                  </a:lnTo>
                  <a:close/>
                  <a:moveTo>
                    <a:pt x="1603018" y="84626"/>
                  </a:moveTo>
                  <a:lnTo>
                    <a:pt x="1603018" y="160344"/>
                  </a:lnTo>
                  <a:lnTo>
                    <a:pt x="846038" y="160344"/>
                  </a:lnTo>
                  <a:lnTo>
                    <a:pt x="846038" y="84626"/>
                  </a:lnTo>
                  <a:lnTo>
                    <a:pt x="1603018" y="84626"/>
                  </a:lnTo>
                  <a:close/>
                  <a:moveTo>
                    <a:pt x="801509" y="80172"/>
                  </a:moveTo>
                  <a:lnTo>
                    <a:pt x="44528" y="80172"/>
                  </a:lnTo>
                  <a:lnTo>
                    <a:pt x="44528" y="4454"/>
                  </a:lnTo>
                  <a:lnTo>
                    <a:pt x="801509" y="4454"/>
                  </a:lnTo>
                  <a:lnTo>
                    <a:pt x="801509" y="80172"/>
                  </a:lnTo>
                  <a:close/>
                  <a:moveTo>
                    <a:pt x="801509" y="84626"/>
                  </a:moveTo>
                  <a:lnTo>
                    <a:pt x="801509" y="160344"/>
                  </a:lnTo>
                  <a:lnTo>
                    <a:pt x="44528" y="160344"/>
                  </a:lnTo>
                  <a:lnTo>
                    <a:pt x="44528" y="84626"/>
                  </a:lnTo>
                  <a:lnTo>
                    <a:pt x="801509" y="84626"/>
                  </a:lnTo>
                  <a:close/>
                  <a:moveTo>
                    <a:pt x="801509" y="164798"/>
                  </a:moveTo>
                  <a:lnTo>
                    <a:pt x="801509" y="240516"/>
                  </a:lnTo>
                  <a:lnTo>
                    <a:pt x="44528" y="240516"/>
                  </a:lnTo>
                  <a:lnTo>
                    <a:pt x="44528" y="164798"/>
                  </a:lnTo>
                  <a:lnTo>
                    <a:pt x="801509" y="164798"/>
                  </a:lnTo>
                  <a:close/>
                  <a:moveTo>
                    <a:pt x="846038" y="164798"/>
                  </a:moveTo>
                  <a:lnTo>
                    <a:pt x="1603018" y="164798"/>
                  </a:lnTo>
                  <a:lnTo>
                    <a:pt x="1603018" y="240516"/>
                  </a:lnTo>
                  <a:lnTo>
                    <a:pt x="846038" y="240516"/>
                  </a:lnTo>
                  <a:lnTo>
                    <a:pt x="846038" y="164798"/>
                  </a:lnTo>
                  <a:close/>
                  <a:moveTo>
                    <a:pt x="1647547" y="164798"/>
                  </a:moveTo>
                  <a:lnTo>
                    <a:pt x="2404527" y="164798"/>
                  </a:lnTo>
                  <a:lnTo>
                    <a:pt x="2404527" y="240516"/>
                  </a:lnTo>
                  <a:lnTo>
                    <a:pt x="1647547" y="240516"/>
                  </a:lnTo>
                  <a:lnTo>
                    <a:pt x="1647547" y="164798"/>
                  </a:lnTo>
                  <a:close/>
                  <a:moveTo>
                    <a:pt x="1647547" y="160344"/>
                  </a:moveTo>
                  <a:lnTo>
                    <a:pt x="1647547" y="84626"/>
                  </a:lnTo>
                  <a:lnTo>
                    <a:pt x="2404527" y="84626"/>
                  </a:lnTo>
                  <a:lnTo>
                    <a:pt x="2404527" y="160344"/>
                  </a:lnTo>
                  <a:lnTo>
                    <a:pt x="1647547" y="160344"/>
                  </a:lnTo>
                  <a:close/>
                  <a:moveTo>
                    <a:pt x="1647547" y="80172"/>
                  </a:moveTo>
                  <a:lnTo>
                    <a:pt x="1647547" y="4454"/>
                  </a:lnTo>
                  <a:lnTo>
                    <a:pt x="2404527" y="4454"/>
                  </a:lnTo>
                  <a:lnTo>
                    <a:pt x="2404527" y="80172"/>
                  </a:lnTo>
                  <a:lnTo>
                    <a:pt x="1647547" y="80172"/>
                  </a:lnTo>
                  <a:close/>
                  <a:moveTo>
                    <a:pt x="44528" y="320688"/>
                  </a:moveTo>
                  <a:lnTo>
                    <a:pt x="44528" y="244970"/>
                  </a:lnTo>
                  <a:lnTo>
                    <a:pt x="801509" y="244970"/>
                  </a:lnTo>
                  <a:lnTo>
                    <a:pt x="801509" y="320688"/>
                  </a:lnTo>
                  <a:lnTo>
                    <a:pt x="44528" y="320688"/>
                  </a:lnTo>
                  <a:close/>
                  <a:moveTo>
                    <a:pt x="846038" y="320688"/>
                  </a:moveTo>
                  <a:lnTo>
                    <a:pt x="846038" y="244970"/>
                  </a:lnTo>
                  <a:lnTo>
                    <a:pt x="1603018" y="244970"/>
                  </a:lnTo>
                  <a:lnTo>
                    <a:pt x="1603018" y="320688"/>
                  </a:lnTo>
                  <a:lnTo>
                    <a:pt x="846038" y="320688"/>
                  </a:lnTo>
                  <a:close/>
                  <a:moveTo>
                    <a:pt x="1647547" y="320688"/>
                  </a:moveTo>
                  <a:lnTo>
                    <a:pt x="1647547" y="244970"/>
                  </a:lnTo>
                  <a:lnTo>
                    <a:pt x="2404527" y="244970"/>
                  </a:lnTo>
                  <a:lnTo>
                    <a:pt x="2404527" y="320688"/>
                  </a:lnTo>
                  <a:lnTo>
                    <a:pt x="1647547" y="320688"/>
                  </a:lnTo>
                  <a:close/>
                  <a:moveTo>
                    <a:pt x="3206037" y="320688"/>
                  </a:moveTo>
                  <a:lnTo>
                    <a:pt x="2449056" y="320688"/>
                  </a:lnTo>
                  <a:lnTo>
                    <a:pt x="2449056" y="244970"/>
                  </a:lnTo>
                  <a:lnTo>
                    <a:pt x="3206037" y="244970"/>
                  </a:lnTo>
                  <a:lnTo>
                    <a:pt x="3206037" y="320688"/>
                  </a:lnTo>
                  <a:close/>
                  <a:moveTo>
                    <a:pt x="3206037" y="240516"/>
                  </a:moveTo>
                  <a:lnTo>
                    <a:pt x="2449056" y="240516"/>
                  </a:lnTo>
                  <a:lnTo>
                    <a:pt x="2449056" y="164798"/>
                  </a:lnTo>
                  <a:lnTo>
                    <a:pt x="3206037" y="164798"/>
                  </a:lnTo>
                  <a:lnTo>
                    <a:pt x="3206037" y="240516"/>
                  </a:lnTo>
                  <a:close/>
                  <a:moveTo>
                    <a:pt x="3206037" y="160344"/>
                  </a:moveTo>
                  <a:lnTo>
                    <a:pt x="2449056" y="160344"/>
                  </a:lnTo>
                  <a:lnTo>
                    <a:pt x="2449056" y="84626"/>
                  </a:lnTo>
                  <a:lnTo>
                    <a:pt x="3206037" y="84626"/>
                  </a:lnTo>
                  <a:lnTo>
                    <a:pt x="3206037" y="160344"/>
                  </a:lnTo>
                  <a:close/>
                  <a:moveTo>
                    <a:pt x="3206037" y="80172"/>
                  </a:moveTo>
                  <a:lnTo>
                    <a:pt x="2449056" y="80172"/>
                  </a:lnTo>
                  <a:lnTo>
                    <a:pt x="2449056" y="4454"/>
                  </a:lnTo>
                  <a:lnTo>
                    <a:pt x="3206037" y="4454"/>
                  </a:lnTo>
                  <a:lnTo>
                    <a:pt x="3206037" y="80172"/>
                  </a:lnTo>
                  <a:close/>
                </a:path>
              </a:pathLst>
            </a:custGeom>
            <a:solidFill>
              <a:srgbClr val="191818"/>
            </a:solidFill>
          </p:spPr>
        </p:sp>
      </p:grpSp>
      <p:grpSp>
        <p:nvGrpSpPr>
          <p:cNvPr id="8" name="Group 8"/>
          <p:cNvGrpSpPr/>
          <p:nvPr/>
        </p:nvGrpSpPr>
        <p:grpSpPr>
          <a:xfrm>
            <a:off x="-323850" y="9467979"/>
            <a:ext cx="9600304" cy="929318"/>
            <a:chOff x="0" y="0"/>
            <a:chExt cx="1149350" cy="1149350"/>
          </a:xfrm>
        </p:grpSpPr>
        <p:sp>
          <p:nvSpPr>
            <p:cNvPr id="9" name="Freeform 9"/>
            <p:cNvSpPr/>
            <p:nvPr/>
          </p:nvSpPr>
          <p:spPr>
            <a:xfrm>
              <a:off x="0" y="0"/>
              <a:ext cx="4164081" cy="403087"/>
            </a:xfrm>
            <a:custGeom>
              <a:avLst/>
              <a:gdLst/>
              <a:ahLst/>
              <a:cxnLst/>
              <a:rect l="l" t="t" r="r" b="b"/>
              <a:pathLst>
                <a:path w="4164081" h="403087">
                  <a:moveTo>
                    <a:pt x="4164081" y="4454"/>
                  </a:moveTo>
                  <a:lnTo>
                    <a:pt x="4164081" y="0"/>
                  </a:lnTo>
                  <a:lnTo>
                    <a:pt x="23006" y="0"/>
                  </a:lnTo>
                  <a:lnTo>
                    <a:pt x="23006" y="2227"/>
                  </a:lnTo>
                  <a:lnTo>
                    <a:pt x="0" y="2227"/>
                  </a:lnTo>
                  <a:lnTo>
                    <a:pt x="0" y="403087"/>
                  </a:lnTo>
                  <a:lnTo>
                    <a:pt x="46012" y="403087"/>
                  </a:lnTo>
                  <a:lnTo>
                    <a:pt x="46012" y="325142"/>
                  </a:lnTo>
                  <a:lnTo>
                    <a:pt x="828215" y="325142"/>
                  </a:lnTo>
                  <a:lnTo>
                    <a:pt x="828215" y="403087"/>
                  </a:lnTo>
                  <a:lnTo>
                    <a:pt x="874227" y="403087"/>
                  </a:lnTo>
                  <a:lnTo>
                    <a:pt x="874227" y="325142"/>
                  </a:lnTo>
                  <a:lnTo>
                    <a:pt x="1656430" y="325142"/>
                  </a:lnTo>
                  <a:lnTo>
                    <a:pt x="1656430" y="403087"/>
                  </a:lnTo>
                  <a:lnTo>
                    <a:pt x="1702442" y="403087"/>
                  </a:lnTo>
                  <a:lnTo>
                    <a:pt x="1702442" y="325142"/>
                  </a:lnTo>
                  <a:lnTo>
                    <a:pt x="2484645" y="325142"/>
                  </a:lnTo>
                  <a:lnTo>
                    <a:pt x="2484645" y="403087"/>
                  </a:lnTo>
                  <a:lnTo>
                    <a:pt x="2530657" y="403087"/>
                  </a:lnTo>
                  <a:lnTo>
                    <a:pt x="2530657" y="325142"/>
                  </a:lnTo>
                  <a:lnTo>
                    <a:pt x="3312860" y="325142"/>
                  </a:lnTo>
                  <a:lnTo>
                    <a:pt x="3312860" y="403087"/>
                  </a:lnTo>
                  <a:lnTo>
                    <a:pt x="3358872" y="403087"/>
                  </a:lnTo>
                  <a:lnTo>
                    <a:pt x="3358872" y="325142"/>
                  </a:lnTo>
                  <a:lnTo>
                    <a:pt x="4164081" y="325142"/>
                  </a:lnTo>
                  <a:lnTo>
                    <a:pt x="4164081" y="320688"/>
                  </a:lnTo>
                  <a:lnTo>
                    <a:pt x="3358872" y="320688"/>
                  </a:lnTo>
                  <a:lnTo>
                    <a:pt x="3358872" y="244970"/>
                  </a:lnTo>
                  <a:lnTo>
                    <a:pt x="4164081" y="244970"/>
                  </a:lnTo>
                  <a:lnTo>
                    <a:pt x="4164081" y="240516"/>
                  </a:lnTo>
                  <a:lnTo>
                    <a:pt x="3358872" y="240516"/>
                  </a:lnTo>
                  <a:lnTo>
                    <a:pt x="3358872" y="164798"/>
                  </a:lnTo>
                  <a:lnTo>
                    <a:pt x="4164081" y="164798"/>
                  </a:lnTo>
                  <a:lnTo>
                    <a:pt x="4164081" y="160344"/>
                  </a:lnTo>
                  <a:lnTo>
                    <a:pt x="3358872" y="160344"/>
                  </a:lnTo>
                  <a:lnTo>
                    <a:pt x="3358872" y="84626"/>
                  </a:lnTo>
                  <a:lnTo>
                    <a:pt x="4164081" y="84626"/>
                  </a:lnTo>
                  <a:lnTo>
                    <a:pt x="4164081" y="80172"/>
                  </a:lnTo>
                  <a:lnTo>
                    <a:pt x="3358872" y="80172"/>
                  </a:lnTo>
                  <a:lnTo>
                    <a:pt x="3358872" y="4454"/>
                  </a:lnTo>
                  <a:lnTo>
                    <a:pt x="4164081" y="4454"/>
                  </a:lnTo>
                  <a:close/>
                  <a:moveTo>
                    <a:pt x="874227" y="80172"/>
                  </a:moveTo>
                  <a:lnTo>
                    <a:pt x="874227" y="4454"/>
                  </a:lnTo>
                  <a:lnTo>
                    <a:pt x="1656430" y="4454"/>
                  </a:lnTo>
                  <a:lnTo>
                    <a:pt x="1656430" y="80172"/>
                  </a:lnTo>
                  <a:lnTo>
                    <a:pt x="874227" y="80172"/>
                  </a:lnTo>
                  <a:close/>
                  <a:moveTo>
                    <a:pt x="1656430" y="84626"/>
                  </a:moveTo>
                  <a:lnTo>
                    <a:pt x="1656430" y="160344"/>
                  </a:lnTo>
                  <a:lnTo>
                    <a:pt x="874227" y="160344"/>
                  </a:lnTo>
                  <a:lnTo>
                    <a:pt x="874227" y="84626"/>
                  </a:lnTo>
                  <a:lnTo>
                    <a:pt x="1656430" y="84626"/>
                  </a:lnTo>
                  <a:close/>
                  <a:moveTo>
                    <a:pt x="828215" y="80172"/>
                  </a:moveTo>
                  <a:lnTo>
                    <a:pt x="46012" y="80172"/>
                  </a:lnTo>
                  <a:lnTo>
                    <a:pt x="46012" y="4454"/>
                  </a:lnTo>
                  <a:lnTo>
                    <a:pt x="828215" y="4454"/>
                  </a:lnTo>
                  <a:lnTo>
                    <a:pt x="828215" y="80172"/>
                  </a:lnTo>
                  <a:close/>
                  <a:moveTo>
                    <a:pt x="828215" y="84626"/>
                  </a:moveTo>
                  <a:lnTo>
                    <a:pt x="828215" y="160344"/>
                  </a:lnTo>
                  <a:lnTo>
                    <a:pt x="46012" y="160344"/>
                  </a:lnTo>
                  <a:lnTo>
                    <a:pt x="46012" y="84626"/>
                  </a:lnTo>
                  <a:lnTo>
                    <a:pt x="828215" y="84626"/>
                  </a:lnTo>
                  <a:close/>
                  <a:moveTo>
                    <a:pt x="828215" y="164798"/>
                  </a:moveTo>
                  <a:lnTo>
                    <a:pt x="828215" y="240516"/>
                  </a:lnTo>
                  <a:lnTo>
                    <a:pt x="46012" y="240516"/>
                  </a:lnTo>
                  <a:lnTo>
                    <a:pt x="46012" y="164798"/>
                  </a:lnTo>
                  <a:lnTo>
                    <a:pt x="828215" y="164798"/>
                  </a:lnTo>
                  <a:close/>
                  <a:moveTo>
                    <a:pt x="874227" y="164798"/>
                  </a:moveTo>
                  <a:lnTo>
                    <a:pt x="1656430" y="164798"/>
                  </a:lnTo>
                  <a:lnTo>
                    <a:pt x="1656430" y="240516"/>
                  </a:lnTo>
                  <a:lnTo>
                    <a:pt x="874227" y="240516"/>
                  </a:lnTo>
                  <a:lnTo>
                    <a:pt x="874227" y="164798"/>
                  </a:lnTo>
                  <a:close/>
                  <a:moveTo>
                    <a:pt x="1702442" y="164798"/>
                  </a:moveTo>
                  <a:lnTo>
                    <a:pt x="2484645" y="164798"/>
                  </a:lnTo>
                  <a:lnTo>
                    <a:pt x="2484645" y="240516"/>
                  </a:lnTo>
                  <a:lnTo>
                    <a:pt x="1702442" y="240516"/>
                  </a:lnTo>
                  <a:lnTo>
                    <a:pt x="1702442" y="164798"/>
                  </a:lnTo>
                  <a:close/>
                  <a:moveTo>
                    <a:pt x="1702442" y="160344"/>
                  </a:moveTo>
                  <a:lnTo>
                    <a:pt x="1702442" y="84626"/>
                  </a:lnTo>
                  <a:lnTo>
                    <a:pt x="2484645" y="84626"/>
                  </a:lnTo>
                  <a:lnTo>
                    <a:pt x="2484645" y="160344"/>
                  </a:lnTo>
                  <a:lnTo>
                    <a:pt x="1702442" y="160344"/>
                  </a:lnTo>
                  <a:close/>
                  <a:moveTo>
                    <a:pt x="1702442" y="80172"/>
                  </a:moveTo>
                  <a:lnTo>
                    <a:pt x="1702442" y="4454"/>
                  </a:lnTo>
                  <a:lnTo>
                    <a:pt x="2484645" y="4454"/>
                  </a:lnTo>
                  <a:lnTo>
                    <a:pt x="2484645" y="80172"/>
                  </a:lnTo>
                  <a:lnTo>
                    <a:pt x="1702442" y="80172"/>
                  </a:lnTo>
                  <a:close/>
                  <a:moveTo>
                    <a:pt x="46012" y="320688"/>
                  </a:moveTo>
                  <a:lnTo>
                    <a:pt x="46012" y="244970"/>
                  </a:lnTo>
                  <a:lnTo>
                    <a:pt x="828215" y="244970"/>
                  </a:lnTo>
                  <a:lnTo>
                    <a:pt x="828215" y="320688"/>
                  </a:lnTo>
                  <a:lnTo>
                    <a:pt x="46012" y="320688"/>
                  </a:lnTo>
                  <a:close/>
                  <a:moveTo>
                    <a:pt x="874227" y="320688"/>
                  </a:moveTo>
                  <a:lnTo>
                    <a:pt x="874227" y="244970"/>
                  </a:lnTo>
                  <a:lnTo>
                    <a:pt x="1656430" y="244970"/>
                  </a:lnTo>
                  <a:lnTo>
                    <a:pt x="1656430" y="320688"/>
                  </a:lnTo>
                  <a:lnTo>
                    <a:pt x="874227" y="320688"/>
                  </a:lnTo>
                  <a:close/>
                  <a:moveTo>
                    <a:pt x="1702442" y="320688"/>
                  </a:moveTo>
                  <a:lnTo>
                    <a:pt x="1702442" y="244970"/>
                  </a:lnTo>
                  <a:lnTo>
                    <a:pt x="2484645" y="244970"/>
                  </a:lnTo>
                  <a:lnTo>
                    <a:pt x="2484645" y="320688"/>
                  </a:lnTo>
                  <a:lnTo>
                    <a:pt x="1702442" y="320688"/>
                  </a:lnTo>
                  <a:close/>
                  <a:moveTo>
                    <a:pt x="3312860" y="320688"/>
                  </a:moveTo>
                  <a:lnTo>
                    <a:pt x="2530657" y="320688"/>
                  </a:lnTo>
                  <a:lnTo>
                    <a:pt x="2530657" y="244970"/>
                  </a:lnTo>
                  <a:lnTo>
                    <a:pt x="3312860" y="244970"/>
                  </a:lnTo>
                  <a:lnTo>
                    <a:pt x="3312860" y="320688"/>
                  </a:lnTo>
                  <a:close/>
                  <a:moveTo>
                    <a:pt x="3312860" y="240516"/>
                  </a:moveTo>
                  <a:lnTo>
                    <a:pt x="2530657" y="240516"/>
                  </a:lnTo>
                  <a:lnTo>
                    <a:pt x="2530657" y="164798"/>
                  </a:lnTo>
                  <a:lnTo>
                    <a:pt x="3312860" y="164798"/>
                  </a:lnTo>
                  <a:lnTo>
                    <a:pt x="3312860" y="240516"/>
                  </a:lnTo>
                  <a:close/>
                  <a:moveTo>
                    <a:pt x="3312860" y="160344"/>
                  </a:moveTo>
                  <a:lnTo>
                    <a:pt x="2530657" y="160344"/>
                  </a:lnTo>
                  <a:lnTo>
                    <a:pt x="2530657" y="84626"/>
                  </a:lnTo>
                  <a:lnTo>
                    <a:pt x="3312860" y="84626"/>
                  </a:lnTo>
                  <a:lnTo>
                    <a:pt x="3312860" y="160344"/>
                  </a:lnTo>
                  <a:close/>
                  <a:moveTo>
                    <a:pt x="3312860" y="80172"/>
                  </a:moveTo>
                  <a:lnTo>
                    <a:pt x="2530657" y="80172"/>
                  </a:lnTo>
                  <a:lnTo>
                    <a:pt x="2530657" y="4454"/>
                  </a:lnTo>
                  <a:lnTo>
                    <a:pt x="3312860" y="4454"/>
                  </a:lnTo>
                  <a:lnTo>
                    <a:pt x="3312860" y="80172"/>
                  </a:lnTo>
                  <a:close/>
                </a:path>
              </a:pathLst>
            </a:custGeom>
            <a:solidFill>
              <a:srgbClr val="191818"/>
            </a:solidFill>
          </p:spPr>
        </p:sp>
      </p:grpSp>
      <p:sp>
        <p:nvSpPr>
          <p:cNvPr id="10" name="TextBox 10"/>
          <p:cNvSpPr txBox="1"/>
          <p:nvPr/>
        </p:nvSpPr>
        <p:spPr>
          <a:xfrm>
            <a:off x="641823" y="1739428"/>
            <a:ext cx="14378045" cy="6717472"/>
          </a:xfrm>
          <a:prstGeom prst="rect">
            <a:avLst/>
          </a:prstGeom>
        </p:spPr>
        <p:txBody>
          <a:bodyPr lIns="0" tIns="0" rIns="0" bIns="0" rtlCol="0" anchor="t">
            <a:spAutoFit/>
          </a:bodyPr>
          <a:lstStyle/>
          <a:p>
            <a:pPr algn="ctr">
              <a:lnSpc>
                <a:spcPts val="4827"/>
              </a:lnSpc>
              <a:spcBef>
                <a:spcPct val="0"/>
              </a:spcBef>
            </a:pPr>
            <a:r>
              <a:rPr lang="en-US" sz="3448">
                <a:solidFill>
                  <a:srgbClr val="000000"/>
                </a:solidFill>
                <a:latin typeface="Now"/>
              </a:rPr>
              <a:t>Hedefleriniz diğer insanlardan bağımsız olmalıdır. Örneğin sırf siz öğretmen olmak istiyorken sırf ailenizin ve çevrenizin isteği üzerine doktor olursanız gelecekte sevmediği işi yapan biri haline gelebilirsiniz. Bir işi sevmediğinizde ise bu yaşam kalitenizi olumsuz etkileyecek ve isteksizliğiniz işinize yansıyarak veriminizi düşürecektir. Sırf diğerleri istiyor diye birinci olmamalıyız, ne istediğimizi kendimiz düşünüp karar vermeliyiz. Unutmayın herkes kendi hayatını yaşar, sizin diş hekimi olmanızı isteyen aileniz gelecekte bu işi sizinle birlikte yapmayacak. Kendinizin de sevdiğiniz ve gelecekte istediğiniz standartları size verebilecek hedeflere odaklanın.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sp>
        <p:nvSpPr>
          <p:cNvPr id="2" name="TextBox 2"/>
          <p:cNvSpPr txBox="1"/>
          <p:nvPr/>
        </p:nvSpPr>
        <p:spPr>
          <a:xfrm>
            <a:off x="1028700" y="2020704"/>
            <a:ext cx="16230600" cy="6159866"/>
          </a:xfrm>
          <a:prstGeom prst="rect">
            <a:avLst/>
          </a:prstGeom>
        </p:spPr>
        <p:txBody>
          <a:bodyPr lIns="0" tIns="0" rIns="0" bIns="0" rtlCol="0" anchor="t">
            <a:spAutoFit/>
          </a:bodyPr>
          <a:lstStyle/>
          <a:p>
            <a:pPr algn="ctr">
              <a:lnSpc>
                <a:spcPts val="5404"/>
              </a:lnSpc>
              <a:spcBef>
                <a:spcPct val="0"/>
              </a:spcBef>
            </a:pPr>
            <a:r>
              <a:rPr lang="en-US" sz="3860">
                <a:solidFill>
                  <a:srgbClr val="000000"/>
                </a:solidFill>
                <a:latin typeface="Now"/>
              </a:rPr>
              <a:t>Hedeflerinizi somuta indirgeyin; Evet, kimya dersinde başarılı olmak istiyorsunuz. Ancak bir konudan başlamanız gerekiyor. Hedeflerinizi oluştururken “Bugün kimya dersi için 40 dakika tekrar yapacağım” demek tam bir hedefi göstermez ancak hedefinizi şu şekilde yeniden düzenleyebilirsiniz; “Bugün kimya dersinde atomun yapısı konusu için 40 dakika tekrar yapacağım.” Bu gözünüze zor gelen tabloyu kolaya indirger. Matematik tek başına gözünüze büyük görünse de üç gün boyunca “kümeler” konusuna çalışmak o kadar da zor değildir.</a:t>
            </a: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sp>
        <p:nvSpPr>
          <p:cNvPr id="2" name="TextBox 2"/>
          <p:cNvSpPr txBox="1"/>
          <p:nvPr/>
        </p:nvSpPr>
        <p:spPr>
          <a:xfrm>
            <a:off x="3519762" y="379648"/>
            <a:ext cx="11248475" cy="2266382"/>
          </a:xfrm>
          <a:prstGeom prst="rect">
            <a:avLst/>
          </a:prstGeom>
        </p:spPr>
        <p:txBody>
          <a:bodyPr lIns="0" tIns="0" rIns="0" bIns="0" rtlCol="0" anchor="t">
            <a:spAutoFit/>
          </a:bodyPr>
          <a:lstStyle/>
          <a:p>
            <a:pPr algn="ctr">
              <a:lnSpc>
                <a:spcPts val="18406"/>
              </a:lnSpc>
              <a:spcBef>
                <a:spcPct val="0"/>
              </a:spcBef>
            </a:pPr>
            <a:r>
              <a:rPr lang="en-US" sz="13147">
                <a:solidFill>
                  <a:srgbClr val="191818"/>
                </a:solidFill>
                <a:latin typeface="Now Bold"/>
              </a:rPr>
              <a:t>Etkinlik 1 </a:t>
            </a:r>
          </a:p>
        </p:txBody>
      </p:sp>
      <p:sp>
        <p:nvSpPr>
          <p:cNvPr id="3" name="Freeform 3"/>
          <p:cNvSpPr/>
          <p:nvPr/>
        </p:nvSpPr>
        <p:spPr>
          <a:xfrm>
            <a:off x="4333195" y="2867695"/>
            <a:ext cx="9177679" cy="6390605"/>
          </a:xfrm>
          <a:custGeom>
            <a:avLst/>
            <a:gdLst/>
            <a:ahLst/>
            <a:cxnLst/>
            <a:rect l="l" t="t" r="r" b="b"/>
            <a:pathLst>
              <a:path w="9177679" h="6390605">
                <a:moveTo>
                  <a:pt x="0" y="0"/>
                </a:moveTo>
                <a:lnTo>
                  <a:pt x="9177679" y="0"/>
                </a:lnTo>
                <a:lnTo>
                  <a:pt x="9177679" y="6390605"/>
                </a:lnTo>
                <a:lnTo>
                  <a:pt x="0" y="6390605"/>
                </a:lnTo>
                <a:lnTo>
                  <a:pt x="0" y="0"/>
                </a:lnTo>
                <a:close/>
              </a:path>
            </a:pathLst>
          </a:custGeom>
          <a:blipFill>
            <a:blip r:embed="rId2"/>
            <a:stretch>
              <a:fillRect t="-3854" b="-3854"/>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sp>
        <p:nvSpPr>
          <p:cNvPr id="2" name="TextBox 2"/>
          <p:cNvSpPr txBox="1"/>
          <p:nvPr/>
        </p:nvSpPr>
        <p:spPr>
          <a:xfrm>
            <a:off x="5264318" y="3940973"/>
            <a:ext cx="8256727" cy="1736070"/>
          </a:xfrm>
          <a:prstGeom prst="rect">
            <a:avLst/>
          </a:prstGeom>
        </p:spPr>
        <p:txBody>
          <a:bodyPr lIns="0" tIns="0" rIns="0" bIns="0" rtlCol="0" anchor="t">
            <a:spAutoFit/>
          </a:bodyPr>
          <a:lstStyle/>
          <a:p>
            <a:pPr algn="ctr">
              <a:lnSpc>
                <a:spcPts val="14036"/>
              </a:lnSpc>
              <a:spcBef>
                <a:spcPct val="0"/>
              </a:spcBef>
            </a:pPr>
            <a:r>
              <a:rPr lang="en-US" sz="10025">
                <a:solidFill>
                  <a:srgbClr val="000000"/>
                </a:solidFill>
                <a:latin typeface="Now Bold"/>
              </a:rPr>
              <a:t>ETKİNLİK 2</a:t>
            </a:r>
            <a:r>
              <a:rPr lang="en-US" sz="10025">
                <a:solidFill>
                  <a:srgbClr val="000000"/>
                </a:solidFill>
                <a:latin typeface="Now"/>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sp>
        <p:nvSpPr>
          <p:cNvPr id="2" name="TextBox 2"/>
          <p:cNvSpPr txBox="1"/>
          <p:nvPr/>
        </p:nvSpPr>
        <p:spPr>
          <a:xfrm>
            <a:off x="1909791" y="952500"/>
            <a:ext cx="15500300" cy="8035037"/>
          </a:xfrm>
          <a:prstGeom prst="rect">
            <a:avLst/>
          </a:prstGeom>
        </p:spPr>
        <p:txBody>
          <a:bodyPr lIns="0" tIns="0" rIns="0" bIns="0" rtlCol="0" anchor="t">
            <a:spAutoFit/>
          </a:bodyPr>
          <a:lstStyle/>
          <a:p>
            <a:pPr algn="ctr">
              <a:lnSpc>
                <a:spcPts val="4948"/>
              </a:lnSpc>
              <a:spcBef>
                <a:spcPct val="0"/>
              </a:spcBef>
            </a:pPr>
            <a:r>
              <a:rPr lang="en-US" sz="3534">
                <a:solidFill>
                  <a:srgbClr val="000000"/>
                </a:solidFill>
                <a:latin typeface="Now"/>
              </a:rPr>
              <a:t>Fazlasıyla zor bir çocukluk dönemi geçiren Walt Disney'in ailesinin ekonomik olanakları oldukça kötüydü. Bunun yanında hasta olan babası çalışamadığından eve bir kazanç da girmiyordu. Ailenin beş çocuğundan biri olan Walt, girebildiği her işe giriyor ve ne kazanırsa evde ekmek parası bekleyen ailesine götürüyordu. Henüz çok küçük yaşlarda, daha hava aydınlanmadan evden çıkıyor, iki kilometreden fazla yol yürüyüp, kapı kapı dolaşarak gazete satıyordu. Ancak kazandığı o kadar azdı ki, bırakın ailesini kendi karnını doyurmakta bile güçlük çekiyordu. Öte yandan sürekli çalışmak zorunda olduğu için eğitimine de düzenli devam edemeyip bir süre sonra tamamen bırakmak zorunda kaldı. Belediyenin açtığı ücretsiz kurslara katılan walt, sürekli çizimler yapıyor, gazete ve dergilere yolluyor; ancak bir türlü istediği beğeniyi alamıyordu.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sp>
        <p:nvSpPr>
          <p:cNvPr id="2" name="TextBox 2"/>
          <p:cNvSpPr txBox="1"/>
          <p:nvPr/>
        </p:nvSpPr>
        <p:spPr>
          <a:xfrm>
            <a:off x="1028700" y="1334904"/>
            <a:ext cx="16230600" cy="7531466"/>
          </a:xfrm>
          <a:prstGeom prst="rect">
            <a:avLst/>
          </a:prstGeom>
        </p:spPr>
        <p:txBody>
          <a:bodyPr lIns="0" tIns="0" rIns="0" bIns="0" rtlCol="0" anchor="t">
            <a:spAutoFit/>
          </a:bodyPr>
          <a:lstStyle/>
          <a:p>
            <a:pPr algn="ctr">
              <a:lnSpc>
                <a:spcPts val="5404"/>
              </a:lnSpc>
              <a:spcBef>
                <a:spcPct val="0"/>
              </a:spcBef>
            </a:pPr>
            <a:r>
              <a:rPr lang="en-US" sz="3860">
                <a:solidFill>
                  <a:srgbClr val="000000"/>
                </a:solidFill>
                <a:latin typeface="Now"/>
              </a:rPr>
              <a:t>Walt Disney, çalıştığı bir gazeteden yeterince yaratıcı olmadığı için kovulmuştu. Bir gün yine çizim yaptığı esnada odada bir tıkırtı sesi duydu. Küçük bir fare tahta zemin üzerinde hareket ediyordu. Disney ilgisini çeken bu fareyi izlemeye ve beslemeye başladı. Bir süre sonra ise bu ikili arasında bir arkadaşlık oluşmuştu. Walt Disney bu sevimli küçük arkadaşını o kadar sevmiş ve alışmıştı ki bir gün onu çizmeye karar verdi. İşte bu çizim Walt Disney'in hayatının dönüm noktası oldu. İşte bu fare milyonların sevdiği Mickey Mouse'du. 1928 yılında ilk filmleri olan "Steamboat Willie" (İstimbot Willie) çekildi ve Mickey Mouse karakteri </a:t>
            </a:r>
          </a:p>
          <a:p>
            <a:pPr algn="ctr">
              <a:lnSpc>
                <a:spcPts val="5404"/>
              </a:lnSpc>
              <a:spcBef>
                <a:spcPct val="0"/>
              </a:spcBef>
            </a:pPr>
            <a:r>
              <a:rPr lang="en-US" sz="3860">
                <a:solidFill>
                  <a:srgbClr val="000000"/>
                </a:solidFill>
                <a:latin typeface="Now"/>
              </a:rPr>
              <a:t>Walt Disney'e şöhreti geçirdi.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sp>
        <p:nvSpPr>
          <p:cNvPr id="2" name="TextBox 2"/>
          <p:cNvSpPr txBox="1"/>
          <p:nvPr/>
        </p:nvSpPr>
        <p:spPr>
          <a:xfrm>
            <a:off x="3223249" y="1428264"/>
            <a:ext cx="11421883" cy="860646"/>
          </a:xfrm>
          <a:prstGeom prst="rect">
            <a:avLst/>
          </a:prstGeom>
        </p:spPr>
        <p:txBody>
          <a:bodyPr lIns="0" tIns="0" rIns="0" bIns="0" rtlCol="0" anchor="t">
            <a:spAutoFit/>
          </a:bodyPr>
          <a:lstStyle/>
          <a:p>
            <a:pPr algn="ctr">
              <a:lnSpc>
                <a:spcPts val="7038"/>
              </a:lnSpc>
              <a:spcBef>
                <a:spcPct val="0"/>
              </a:spcBef>
            </a:pPr>
            <a:r>
              <a:rPr lang="en-US" sz="5027">
                <a:solidFill>
                  <a:srgbClr val="000000"/>
                </a:solidFill>
                <a:latin typeface="Now"/>
              </a:rPr>
              <a:t>WALT DISNEY HEDEFE GİDERKEN...</a:t>
            </a:r>
          </a:p>
        </p:txBody>
      </p:sp>
      <p:sp>
        <p:nvSpPr>
          <p:cNvPr id="3" name="TextBox 3"/>
          <p:cNvSpPr txBox="1"/>
          <p:nvPr/>
        </p:nvSpPr>
        <p:spPr>
          <a:xfrm>
            <a:off x="2587534" y="3696735"/>
            <a:ext cx="12342566" cy="3438215"/>
          </a:xfrm>
          <a:prstGeom prst="rect">
            <a:avLst/>
          </a:prstGeom>
        </p:spPr>
        <p:txBody>
          <a:bodyPr lIns="0" tIns="0" rIns="0" bIns="0" rtlCol="0" anchor="t">
            <a:spAutoFit/>
          </a:bodyPr>
          <a:lstStyle/>
          <a:p>
            <a:pPr marL="1406418" lvl="1" indent="-703209">
              <a:lnSpc>
                <a:spcPts val="9119"/>
              </a:lnSpc>
              <a:buFont typeface="Arial"/>
              <a:buChar char="•"/>
            </a:pPr>
            <a:r>
              <a:rPr lang="en-US" sz="6514">
                <a:solidFill>
                  <a:srgbClr val="000000"/>
                </a:solidFill>
                <a:latin typeface="Now"/>
              </a:rPr>
              <a:t>Yaşadığı engeller nelerdi?</a:t>
            </a:r>
          </a:p>
          <a:p>
            <a:pPr marL="1406418" lvl="1" indent="-703209">
              <a:lnSpc>
                <a:spcPts val="9119"/>
              </a:lnSpc>
              <a:buFont typeface="Arial"/>
              <a:buChar char="•"/>
            </a:pPr>
            <a:r>
              <a:rPr lang="en-US" sz="6514">
                <a:solidFill>
                  <a:srgbClr val="000000"/>
                </a:solidFill>
                <a:latin typeface="Now"/>
              </a:rPr>
              <a:t>Güçlü yönleri nelerdi?</a:t>
            </a:r>
          </a:p>
          <a:p>
            <a:pPr marL="1406418" lvl="1" indent="-703209">
              <a:lnSpc>
                <a:spcPts val="9119"/>
              </a:lnSpc>
              <a:buFont typeface="Arial"/>
              <a:buChar char="•"/>
            </a:pPr>
            <a:r>
              <a:rPr lang="en-US" sz="6514">
                <a:solidFill>
                  <a:srgbClr val="000000"/>
                </a:solidFill>
                <a:latin typeface="Now"/>
              </a:rPr>
              <a:t>Destek kaynakları nelerdi?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sp>
        <p:nvSpPr>
          <p:cNvPr id="2" name="TextBox 2"/>
          <p:cNvSpPr txBox="1"/>
          <p:nvPr/>
        </p:nvSpPr>
        <p:spPr>
          <a:xfrm>
            <a:off x="429410" y="3867891"/>
            <a:ext cx="17429181" cy="1556238"/>
          </a:xfrm>
          <a:prstGeom prst="rect">
            <a:avLst/>
          </a:prstGeom>
        </p:spPr>
        <p:txBody>
          <a:bodyPr lIns="0" tIns="0" rIns="0" bIns="0" rtlCol="0" anchor="t">
            <a:spAutoFit/>
          </a:bodyPr>
          <a:lstStyle/>
          <a:p>
            <a:pPr algn="ctr">
              <a:lnSpc>
                <a:spcPts val="6240"/>
              </a:lnSpc>
            </a:pPr>
            <a:r>
              <a:rPr lang="en-US" sz="4457">
                <a:solidFill>
                  <a:srgbClr val="000000"/>
                </a:solidFill>
                <a:latin typeface="Now"/>
              </a:rPr>
              <a:t>Hayatınız boyunca sevdiğiniz mesleği</a:t>
            </a:r>
          </a:p>
          <a:p>
            <a:pPr algn="ctr">
              <a:lnSpc>
                <a:spcPts val="6240"/>
              </a:lnSpc>
              <a:spcBef>
                <a:spcPct val="0"/>
              </a:spcBef>
            </a:pPr>
            <a:r>
              <a:rPr lang="en-US" sz="4457">
                <a:solidFill>
                  <a:srgbClr val="000000"/>
                </a:solidFill>
                <a:latin typeface="Now"/>
              </a:rPr>
              <a:t> yapmanız dileğiyle...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94415" y="3164609"/>
            <a:ext cx="8086840" cy="6093691"/>
          </a:xfrm>
          <a:custGeom>
            <a:avLst/>
            <a:gdLst/>
            <a:ahLst/>
            <a:cxnLst/>
            <a:rect l="l" t="t" r="r" b="b"/>
            <a:pathLst>
              <a:path w="8086840" h="6093691">
                <a:moveTo>
                  <a:pt x="0" y="0"/>
                </a:moveTo>
                <a:lnTo>
                  <a:pt x="8086840" y="0"/>
                </a:lnTo>
                <a:lnTo>
                  <a:pt x="8086840" y="6093691"/>
                </a:lnTo>
                <a:lnTo>
                  <a:pt x="0" y="6093691"/>
                </a:lnTo>
                <a:lnTo>
                  <a:pt x="0" y="0"/>
                </a:lnTo>
                <a:close/>
              </a:path>
            </a:pathLst>
          </a:custGeom>
          <a:blipFill>
            <a:blip r:embed="rId2"/>
            <a:stretch>
              <a:fillRect t="-1401" b="-1401"/>
            </a:stretch>
          </a:blipFill>
        </p:spPr>
      </p:sp>
      <p:sp>
        <p:nvSpPr>
          <p:cNvPr id="3" name="TextBox 3"/>
          <p:cNvSpPr txBox="1"/>
          <p:nvPr/>
        </p:nvSpPr>
        <p:spPr>
          <a:xfrm>
            <a:off x="2137274" y="904875"/>
            <a:ext cx="14013452" cy="1987987"/>
          </a:xfrm>
          <a:prstGeom prst="rect">
            <a:avLst/>
          </a:prstGeom>
        </p:spPr>
        <p:txBody>
          <a:bodyPr lIns="0" tIns="0" rIns="0" bIns="0" rtlCol="0" anchor="t">
            <a:spAutoFit/>
          </a:bodyPr>
          <a:lstStyle/>
          <a:p>
            <a:pPr algn="ctr">
              <a:lnSpc>
                <a:spcPts val="7903"/>
              </a:lnSpc>
              <a:spcBef>
                <a:spcPct val="0"/>
              </a:spcBef>
            </a:pPr>
            <a:r>
              <a:rPr lang="en-US" sz="5645">
                <a:solidFill>
                  <a:srgbClr val="000000"/>
                </a:solidFill>
                <a:latin typeface="Caladea"/>
              </a:rPr>
              <a:t>HEDEFİ OLMAYAN GEMİYE</a:t>
            </a:r>
          </a:p>
          <a:p>
            <a:pPr algn="ctr">
              <a:lnSpc>
                <a:spcPts val="7903"/>
              </a:lnSpc>
              <a:spcBef>
                <a:spcPct val="0"/>
              </a:spcBef>
            </a:pPr>
            <a:r>
              <a:rPr lang="en-US" sz="5645">
                <a:solidFill>
                  <a:srgbClr val="000000"/>
                </a:solidFill>
                <a:latin typeface="Caladea"/>
              </a:rPr>
              <a:t>HİÇBİR RÜZGAR YARDIM ETMEZ.</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971546" cy="10287000"/>
          </a:xfrm>
          <a:custGeom>
            <a:avLst/>
            <a:gdLst/>
            <a:ahLst/>
            <a:cxnLst/>
            <a:rect l="l" t="t" r="r" b="b"/>
            <a:pathLst>
              <a:path w="7971546" h="10287000">
                <a:moveTo>
                  <a:pt x="0" y="0"/>
                </a:moveTo>
                <a:lnTo>
                  <a:pt x="7971546" y="0"/>
                </a:lnTo>
                <a:lnTo>
                  <a:pt x="7971546" y="10287000"/>
                </a:lnTo>
                <a:lnTo>
                  <a:pt x="0" y="10287000"/>
                </a:lnTo>
                <a:lnTo>
                  <a:pt x="0" y="0"/>
                </a:lnTo>
                <a:close/>
              </a:path>
            </a:pathLst>
          </a:custGeom>
          <a:blipFill>
            <a:blip r:embed="rId2"/>
            <a:stretch>
              <a:fillRect l="-13787" r="-58274"/>
            </a:stretch>
          </a:blipFill>
        </p:spPr>
      </p:sp>
      <p:sp>
        <p:nvSpPr>
          <p:cNvPr id="3" name="Freeform 3"/>
          <p:cNvSpPr/>
          <p:nvPr/>
        </p:nvSpPr>
        <p:spPr>
          <a:xfrm>
            <a:off x="0" y="2178058"/>
            <a:ext cx="7971546" cy="5930885"/>
          </a:xfrm>
          <a:custGeom>
            <a:avLst/>
            <a:gdLst/>
            <a:ahLst/>
            <a:cxnLst/>
            <a:rect l="l" t="t" r="r" b="b"/>
            <a:pathLst>
              <a:path w="7971546" h="5930885">
                <a:moveTo>
                  <a:pt x="0" y="0"/>
                </a:moveTo>
                <a:lnTo>
                  <a:pt x="7971546" y="0"/>
                </a:lnTo>
                <a:lnTo>
                  <a:pt x="7971546" y="5930884"/>
                </a:lnTo>
                <a:lnTo>
                  <a:pt x="0" y="5930884"/>
                </a:lnTo>
                <a:lnTo>
                  <a:pt x="0" y="0"/>
                </a:lnTo>
                <a:close/>
              </a:path>
            </a:pathLst>
          </a:custGeom>
          <a:blipFill>
            <a:blip r:embed="rId3">
              <a:alphaModFix amt="81000"/>
            </a:blip>
            <a:stretch>
              <a:fillRect l="-18371" r="-24374"/>
            </a:stretch>
          </a:blipFill>
        </p:spPr>
      </p:sp>
      <p:sp>
        <p:nvSpPr>
          <p:cNvPr id="4" name="TextBox 4"/>
          <p:cNvSpPr txBox="1"/>
          <p:nvPr/>
        </p:nvSpPr>
        <p:spPr>
          <a:xfrm>
            <a:off x="9533444" y="485775"/>
            <a:ext cx="7356561" cy="8772525"/>
          </a:xfrm>
          <a:prstGeom prst="rect">
            <a:avLst/>
          </a:prstGeom>
        </p:spPr>
        <p:txBody>
          <a:bodyPr lIns="0" tIns="0" rIns="0" bIns="0" rtlCol="0" anchor="t">
            <a:spAutoFit/>
          </a:bodyPr>
          <a:lstStyle/>
          <a:p>
            <a:pPr algn="ctr">
              <a:lnSpc>
                <a:spcPts val="6299"/>
              </a:lnSpc>
            </a:pPr>
            <a:r>
              <a:rPr lang="en-US" sz="4500">
                <a:solidFill>
                  <a:srgbClr val="000000"/>
                </a:solidFill>
                <a:latin typeface="Caladea"/>
              </a:rPr>
              <a:t>İnsanlar bir şeyleri değiştirmek için çok çalışıyorlar. Ama yolları yine de istedikleri yere varmıyor. Ve yetersiz hissediyorlar. Bu şekilde hissetmelerinin temel nedeni hayattan ne istediklerini bilmemeleri olabilir mi? Hayattan beklentileriniz neler?</a:t>
            </a:r>
          </a:p>
          <a:p>
            <a:pPr algn="ctr">
              <a:lnSpc>
                <a:spcPts val="6299"/>
              </a:lnSpc>
            </a:pPr>
            <a:endParaRPr lang="en-US" sz="4500">
              <a:solidFill>
                <a:srgbClr val="000000"/>
              </a:solidFill>
              <a:latin typeface="Calad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73458" y="3590950"/>
            <a:ext cx="11941084" cy="5667350"/>
          </a:xfrm>
          <a:custGeom>
            <a:avLst/>
            <a:gdLst/>
            <a:ahLst/>
            <a:cxnLst/>
            <a:rect l="l" t="t" r="r" b="b"/>
            <a:pathLst>
              <a:path w="11941084" h="5667350">
                <a:moveTo>
                  <a:pt x="0" y="0"/>
                </a:moveTo>
                <a:lnTo>
                  <a:pt x="11941084" y="0"/>
                </a:lnTo>
                <a:lnTo>
                  <a:pt x="11941084" y="5667350"/>
                </a:lnTo>
                <a:lnTo>
                  <a:pt x="0" y="5667350"/>
                </a:lnTo>
                <a:lnTo>
                  <a:pt x="0" y="0"/>
                </a:lnTo>
                <a:close/>
              </a:path>
            </a:pathLst>
          </a:custGeom>
          <a:blipFill>
            <a:blip r:embed="rId2"/>
            <a:stretch>
              <a:fillRect/>
            </a:stretch>
          </a:blipFill>
        </p:spPr>
      </p:sp>
      <p:sp>
        <p:nvSpPr>
          <p:cNvPr id="3" name="TextBox 3"/>
          <p:cNvSpPr txBox="1"/>
          <p:nvPr/>
        </p:nvSpPr>
        <p:spPr>
          <a:xfrm>
            <a:off x="1777875" y="1225213"/>
            <a:ext cx="14732250" cy="1349006"/>
          </a:xfrm>
          <a:prstGeom prst="rect">
            <a:avLst/>
          </a:prstGeom>
        </p:spPr>
        <p:txBody>
          <a:bodyPr lIns="0" tIns="0" rIns="0" bIns="0" rtlCol="0" anchor="t">
            <a:spAutoFit/>
          </a:bodyPr>
          <a:lstStyle/>
          <a:p>
            <a:pPr algn="ctr">
              <a:lnSpc>
                <a:spcPts val="5404"/>
              </a:lnSpc>
              <a:spcBef>
                <a:spcPct val="0"/>
              </a:spcBef>
            </a:pPr>
            <a:r>
              <a:rPr lang="en-US" sz="3860">
                <a:solidFill>
                  <a:srgbClr val="000000"/>
                </a:solidFill>
                <a:latin typeface="Now"/>
              </a:rPr>
              <a:t>Peki nereye gideceğiniz hakkında </a:t>
            </a:r>
          </a:p>
          <a:p>
            <a:pPr algn="ctr">
              <a:lnSpc>
                <a:spcPts val="5404"/>
              </a:lnSpc>
              <a:spcBef>
                <a:spcPct val="0"/>
              </a:spcBef>
            </a:pPr>
            <a:r>
              <a:rPr lang="en-US" sz="3860">
                <a:solidFill>
                  <a:srgbClr val="000000"/>
                </a:solidFill>
                <a:latin typeface="Now"/>
              </a:rPr>
              <a:t>gerçek bir fikir edinmeden büyük bir yolculuğa çıkar mıydınız?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sp>
        <p:nvSpPr>
          <p:cNvPr id="2" name="AutoShape 2"/>
          <p:cNvSpPr/>
          <p:nvPr/>
        </p:nvSpPr>
        <p:spPr>
          <a:xfrm>
            <a:off x="790262" y="9472926"/>
            <a:ext cx="16705431" cy="0"/>
          </a:xfrm>
          <a:prstGeom prst="line">
            <a:avLst/>
          </a:prstGeom>
          <a:ln w="28575" cap="rnd">
            <a:solidFill>
              <a:srgbClr val="191818"/>
            </a:solidFill>
            <a:prstDash val="solid"/>
            <a:headEnd type="none" w="sm" len="sm"/>
            <a:tailEnd type="none" w="sm" len="sm"/>
          </a:ln>
        </p:spPr>
      </p:sp>
      <p:sp>
        <p:nvSpPr>
          <p:cNvPr id="3" name="AutoShape 3"/>
          <p:cNvSpPr/>
          <p:nvPr/>
        </p:nvSpPr>
        <p:spPr>
          <a:xfrm>
            <a:off x="13003072" y="809312"/>
            <a:ext cx="4494666" cy="3692086"/>
          </a:xfrm>
          <a:prstGeom prst="rect">
            <a:avLst/>
          </a:prstGeom>
          <a:solidFill>
            <a:srgbClr val="FFFFFF"/>
          </a:solidFill>
        </p:spPr>
      </p:sp>
      <p:sp>
        <p:nvSpPr>
          <p:cNvPr id="4" name="AutoShape 4"/>
          <p:cNvSpPr/>
          <p:nvPr/>
        </p:nvSpPr>
        <p:spPr>
          <a:xfrm rot="5400000">
            <a:off x="13313875" y="4950313"/>
            <a:ext cx="8348677" cy="0"/>
          </a:xfrm>
          <a:prstGeom prst="line">
            <a:avLst/>
          </a:prstGeom>
          <a:ln w="28575" cap="rnd">
            <a:solidFill>
              <a:srgbClr val="191818"/>
            </a:solidFill>
            <a:prstDash val="solid"/>
            <a:headEnd type="none" w="sm" len="sm"/>
            <a:tailEnd type="none" w="sm" len="sm"/>
          </a:ln>
        </p:spPr>
      </p:sp>
      <p:sp>
        <p:nvSpPr>
          <p:cNvPr id="5" name="AutoShape 5"/>
          <p:cNvSpPr/>
          <p:nvPr/>
        </p:nvSpPr>
        <p:spPr>
          <a:xfrm>
            <a:off x="790262" y="785499"/>
            <a:ext cx="16707476" cy="0"/>
          </a:xfrm>
          <a:prstGeom prst="line">
            <a:avLst/>
          </a:prstGeom>
          <a:ln w="28575" cap="rnd">
            <a:solidFill>
              <a:srgbClr val="191818"/>
            </a:solidFill>
            <a:prstDash val="solid"/>
            <a:headEnd type="none" w="sm" len="sm"/>
            <a:tailEnd type="none" w="sm" len="sm"/>
          </a:ln>
        </p:spPr>
      </p:sp>
      <p:sp>
        <p:nvSpPr>
          <p:cNvPr id="6" name="AutoShape 6"/>
          <p:cNvSpPr/>
          <p:nvPr/>
        </p:nvSpPr>
        <p:spPr>
          <a:xfrm rot="5400000">
            <a:off x="-3555832" y="5131594"/>
            <a:ext cx="8711239" cy="0"/>
          </a:xfrm>
          <a:prstGeom prst="line">
            <a:avLst/>
          </a:prstGeom>
          <a:ln w="28575" cap="rnd">
            <a:solidFill>
              <a:srgbClr val="191818"/>
            </a:solidFill>
            <a:prstDash val="solid"/>
            <a:headEnd type="none" w="sm" len="sm"/>
            <a:tailEnd type="none" w="sm" len="sm"/>
          </a:ln>
        </p:spPr>
      </p:sp>
      <p:grpSp>
        <p:nvGrpSpPr>
          <p:cNvPr id="7" name="Group 7"/>
          <p:cNvGrpSpPr/>
          <p:nvPr/>
        </p:nvGrpSpPr>
        <p:grpSpPr>
          <a:xfrm>
            <a:off x="814074" y="1306098"/>
            <a:ext cx="11974372" cy="4079424"/>
            <a:chOff x="0" y="0"/>
            <a:chExt cx="15965830" cy="5439232"/>
          </a:xfrm>
        </p:grpSpPr>
        <p:sp>
          <p:nvSpPr>
            <p:cNvPr id="8" name="AutoShape 8"/>
            <p:cNvSpPr/>
            <p:nvPr/>
          </p:nvSpPr>
          <p:spPr>
            <a:xfrm>
              <a:off x="0" y="0"/>
              <a:ext cx="15965830" cy="5439232"/>
            </a:xfrm>
            <a:prstGeom prst="rect">
              <a:avLst/>
            </a:prstGeom>
            <a:solidFill>
              <a:srgbClr val="FFFFFF"/>
            </a:solidFill>
          </p:spPr>
        </p:sp>
        <p:sp>
          <p:nvSpPr>
            <p:cNvPr id="9" name="Freeform 9"/>
            <p:cNvSpPr/>
            <p:nvPr/>
          </p:nvSpPr>
          <p:spPr>
            <a:xfrm>
              <a:off x="1289292" y="1087446"/>
              <a:ext cx="1576687" cy="1685170"/>
            </a:xfrm>
            <a:custGeom>
              <a:avLst/>
              <a:gdLst/>
              <a:ahLst/>
              <a:cxnLst/>
              <a:rect l="l" t="t" r="r" b="b"/>
              <a:pathLst>
                <a:path w="1576687" h="1685170">
                  <a:moveTo>
                    <a:pt x="0" y="0"/>
                  </a:moveTo>
                  <a:lnTo>
                    <a:pt x="1576688" y="0"/>
                  </a:lnTo>
                  <a:lnTo>
                    <a:pt x="1576688" y="1685170"/>
                  </a:lnTo>
                  <a:lnTo>
                    <a:pt x="0" y="1685170"/>
                  </a:lnTo>
                  <a:lnTo>
                    <a:pt x="0" y="0"/>
                  </a:lnTo>
                  <a:close/>
                </a:path>
              </a:pathLst>
            </a:custGeom>
            <a:blipFill>
              <a:blip r:embed="rId2"/>
              <a:stretch>
                <a:fillRect/>
              </a:stretch>
            </a:blipFill>
          </p:spPr>
        </p:sp>
      </p:grpSp>
      <p:grpSp>
        <p:nvGrpSpPr>
          <p:cNvPr id="10" name="Group 10"/>
          <p:cNvGrpSpPr/>
          <p:nvPr/>
        </p:nvGrpSpPr>
        <p:grpSpPr>
          <a:xfrm>
            <a:off x="13499973" y="629474"/>
            <a:ext cx="4485141" cy="3715899"/>
            <a:chOff x="0" y="0"/>
            <a:chExt cx="1149350" cy="1149350"/>
          </a:xfrm>
        </p:grpSpPr>
        <p:sp>
          <p:nvSpPr>
            <p:cNvPr id="11" name="Freeform 11"/>
            <p:cNvSpPr/>
            <p:nvPr/>
          </p:nvSpPr>
          <p:spPr>
            <a:xfrm>
              <a:off x="0" y="0"/>
              <a:ext cx="1964247" cy="1627361"/>
            </a:xfrm>
            <a:custGeom>
              <a:avLst/>
              <a:gdLst/>
              <a:ahLst/>
              <a:cxnLst/>
              <a:rect l="l" t="t" r="r" b="b"/>
              <a:pathLst>
                <a:path w="1964247" h="1627361">
                  <a:moveTo>
                    <a:pt x="1964247" y="17982"/>
                  </a:moveTo>
                  <a:lnTo>
                    <a:pt x="1964247" y="0"/>
                  </a:lnTo>
                  <a:lnTo>
                    <a:pt x="10852" y="0"/>
                  </a:lnTo>
                  <a:lnTo>
                    <a:pt x="10852" y="8991"/>
                  </a:lnTo>
                  <a:lnTo>
                    <a:pt x="0" y="8991"/>
                  </a:lnTo>
                  <a:lnTo>
                    <a:pt x="0" y="1627361"/>
                  </a:lnTo>
                  <a:lnTo>
                    <a:pt x="21704" y="1627361"/>
                  </a:lnTo>
                  <a:lnTo>
                    <a:pt x="21704" y="1312678"/>
                  </a:lnTo>
                  <a:lnTo>
                    <a:pt x="390679" y="1312678"/>
                  </a:lnTo>
                  <a:lnTo>
                    <a:pt x="390679" y="1627361"/>
                  </a:lnTo>
                  <a:lnTo>
                    <a:pt x="412383" y="1627361"/>
                  </a:lnTo>
                  <a:lnTo>
                    <a:pt x="412383" y="1312678"/>
                  </a:lnTo>
                  <a:lnTo>
                    <a:pt x="781358" y="1312678"/>
                  </a:lnTo>
                  <a:lnTo>
                    <a:pt x="781358" y="1627361"/>
                  </a:lnTo>
                  <a:lnTo>
                    <a:pt x="803062" y="1627361"/>
                  </a:lnTo>
                  <a:lnTo>
                    <a:pt x="803062" y="1312678"/>
                  </a:lnTo>
                  <a:lnTo>
                    <a:pt x="1172037" y="1312678"/>
                  </a:lnTo>
                  <a:lnTo>
                    <a:pt x="1172037" y="1627361"/>
                  </a:lnTo>
                  <a:lnTo>
                    <a:pt x="1193741" y="1627361"/>
                  </a:lnTo>
                  <a:lnTo>
                    <a:pt x="1193741" y="1312678"/>
                  </a:lnTo>
                  <a:lnTo>
                    <a:pt x="1562716" y="1312678"/>
                  </a:lnTo>
                  <a:lnTo>
                    <a:pt x="1562716" y="1627361"/>
                  </a:lnTo>
                  <a:lnTo>
                    <a:pt x="1584420" y="1627361"/>
                  </a:lnTo>
                  <a:lnTo>
                    <a:pt x="1584420" y="1312678"/>
                  </a:lnTo>
                  <a:lnTo>
                    <a:pt x="1964247" y="1312678"/>
                  </a:lnTo>
                  <a:lnTo>
                    <a:pt x="1964247" y="1294696"/>
                  </a:lnTo>
                  <a:lnTo>
                    <a:pt x="1584420" y="1294696"/>
                  </a:lnTo>
                  <a:lnTo>
                    <a:pt x="1584420" y="989004"/>
                  </a:lnTo>
                  <a:lnTo>
                    <a:pt x="1964247" y="989004"/>
                  </a:lnTo>
                  <a:lnTo>
                    <a:pt x="1964247" y="971022"/>
                  </a:lnTo>
                  <a:lnTo>
                    <a:pt x="1584420" y="971022"/>
                  </a:lnTo>
                  <a:lnTo>
                    <a:pt x="1584420" y="665330"/>
                  </a:lnTo>
                  <a:lnTo>
                    <a:pt x="1964247" y="665330"/>
                  </a:lnTo>
                  <a:lnTo>
                    <a:pt x="1964247" y="647348"/>
                  </a:lnTo>
                  <a:lnTo>
                    <a:pt x="1584420" y="647348"/>
                  </a:lnTo>
                  <a:lnTo>
                    <a:pt x="1584420" y="341656"/>
                  </a:lnTo>
                  <a:lnTo>
                    <a:pt x="1964247" y="341656"/>
                  </a:lnTo>
                  <a:lnTo>
                    <a:pt x="1964247" y="323674"/>
                  </a:lnTo>
                  <a:lnTo>
                    <a:pt x="1584420" y="323674"/>
                  </a:lnTo>
                  <a:lnTo>
                    <a:pt x="1584420" y="17982"/>
                  </a:lnTo>
                  <a:lnTo>
                    <a:pt x="1964247" y="17982"/>
                  </a:lnTo>
                  <a:close/>
                  <a:moveTo>
                    <a:pt x="412383" y="323674"/>
                  </a:moveTo>
                  <a:lnTo>
                    <a:pt x="412383" y="17982"/>
                  </a:lnTo>
                  <a:lnTo>
                    <a:pt x="781358" y="17982"/>
                  </a:lnTo>
                  <a:lnTo>
                    <a:pt x="781358" y="323674"/>
                  </a:lnTo>
                  <a:lnTo>
                    <a:pt x="412383" y="323674"/>
                  </a:lnTo>
                  <a:close/>
                  <a:moveTo>
                    <a:pt x="781358" y="341656"/>
                  </a:moveTo>
                  <a:lnTo>
                    <a:pt x="781358" y="647348"/>
                  </a:lnTo>
                  <a:lnTo>
                    <a:pt x="412383" y="647348"/>
                  </a:lnTo>
                  <a:lnTo>
                    <a:pt x="412383" y="341656"/>
                  </a:lnTo>
                  <a:lnTo>
                    <a:pt x="781358" y="341656"/>
                  </a:lnTo>
                  <a:close/>
                  <a:moveTo>
                    <a:pt x="390679" y="323674"/>
                  </a:moveTo>
                  <a:lnTo>
                    <a:pt x="21704" y="323674"/>
                  </a:lnTo>
                  <a:lnTo>
                    <a:pt x="21704" y="17982"/>
                  </a:lnTo>
                  <a:lnTo>
                    <a:pt x="390679" y="17982"/>
                  </a:lnTo>
                  <a:lnTo>
                    <a:pt x="390679" y="323674"/>
                  </a:lnTo>
                  <a:close/>
                  <a:moveTo>
                    <a:pt x="390679" y="341656"/>
                  </a:moveTo>
                  <a:lnTo>
                    <a:pt x="390679" y="647348"/>
                  </a:lnTo>
                  <a:lnTo>
                    <a:pt x="21704" y="647348"/>
                  </a:lnTo>
                  <a:lnTo>
                    <a:pt x="21704" y="341656"/>
                  </a:lnTo>
                  <a:lnTo>
                    <a:pt x="390679" y="341656"/>
                  </a:lnTo>
                  <a:close/>
                  <a:moveTo>
                    <a:pt x="390679" y="665330"/>
                  </a:moveTo>
                  <a:lnTo>
                    <a:pt x="390679" y="971022"/>
                  </a:lnTo>
                  <a:lnTo>
                    <a:pt x="21704" y="971022"/>
                  </a:lnTo>
                  <a:lnTo>
                    <a:pt x="21704" y="665330"/>
                  </a:lnTo>
                  <a:lnTo>
                    <a:pt x="390679" y="665330"/>
                  </a:lnTo>
                  <a:close/>
                  <a:moveTo>
                    <a:pt x="412383" y="665330"/>
                  </a:moveTo>
                  <a:lnTo>
                    <a:pt x="781358" y="665330"/>
                  </a:lnTo>
                  <a:lnTo>
                    <a:pt x="781358" y="971022"/>
                  </a:lnTo>
                  <a:lnTo>
                    <a:pt x="412383" y="971022"/>
                  </a:lnTo>
                  <a:lnTo>
                    <a:pt x="412383" y="665330"/>
                  </a:lnTo>
                  <a:close/>
                  <a:moveTo>
                    <a:pt x="803062" y="665330"/>
                  </a:moveTo>
                  <a:lnTo>
                    <a:pt x="1172037" y="665330"/>
                  </a:lnTo>
                  <a:lnTo>
                    <a:pt x="1172037" y="971022"/>
                  </a:lnTo>
                  <a:lnTo>
                    <a:pt x="803062" y="971022"/>
                  </a:lnTo>
                  <a:lnTo>
                    <a:pt x="803062" y="665330"/>
                  </a:lnTo>
                  <a:close/>
                  <a:moveTo>
                    <a:pt x="803062" y="647348"/>
                  </a:moveTo>
                  <a:lnTo>
                    <a:pt x="803062" y="341656"/>
                  </a:lnTo>
                  <a:lnTo>
                    <a:pt x="1172037" y="341656"/>
                  </a:lnTo>
                  <a:lnTo>
                    <a:pt x="1172037" y="647348"/>
                  </a:lnTo>
                  <a:lnTo>
                    <a:pt x="803062" y="647348"/>
                  </a:lnTo>
                  <a:close/>
                  <a:moveTo>
                    <a:pt x="803062" y="323674"/>
                  </a:moveTo>
                  <a:lnTo>
                    <a:pt x="803062" y="17982"/>
                  </a:lnTo>
                  <a:lnTo>
                    <a:pt x="1172037" y="17982"/>
                  </a:lnTo>
                  <a:lnTo>
                    <a:pt x="1172037" y="323674"/>
                  </a:lnTo>
                  <a:lnTo>
                    <a:pt x="803062" y="323674"/>
                  </a:lnTo>
                  <a:close/>
                  <a:moveTo>
                    <a:pt x="21704" y="1294696"/>
                  </a:moveTo>
                  <a:lnTo>
                    <a:pt x="21704" y="989004"/>
                  </a:lnTo>
                  <a:lnTo>
                    <a:pt x="390679" y="989004"/>
                  </a:lnTo>
                  <a:lnTo>
                    <a:pt x="390679" y="1294696"/>
                  </a:lnTo>
                  <a:lnTo>
                    <a:pt x="21704" y="1294696"/>
                  </a:lnTo>
                  <a:close/>
                  <a:moveTo>
                    <a:pt x="412383" y="1294696"/>
                  </a:moveTo>
                  <a:lnTo>
                    <a:pt x="412383" y="989004"/>
                  </a:lnTo>
                  <a:lnTo>
                    <a:pt x="781358" y="989004"/>
                  </a:lnTo>
                  <a:lnTo>
                    <a:pt x="781358" y="1294696"/>
                  </a:lnTo>
                  <a:lnTo>
                    <a:pt x="412383" y="1294696"/>
                  </a:lnTo>
                  <a:close/>
                  <a:moveTo>
                    <a:pt x="803062" y="1294696"/>
                  </a:moveTo>
                  <a:lnTo>
                    <a:pt x="803062" y="989004"/>
                  </a:lnTo>
                  <a:lnTo>
                    <a:pt x="1172037" y="989004"/>
                  </a:lnTo>
                  <a:lnTo>
                    <a:pt x="1172037" y="1294696"/>
                  </a:lnTo>
                  <a:lnTo>
                    <a:pt x="803062" y="1294696"/>
                  </a:lnTo>
                  <a:close/>
                  <a:moveTo>
                    <a:pt x="1562716" y="1294696"/>
                  </a:moveTo>
                  <a:lnTo>
                    <a:pt x="1193741" y="1294696"/>
                  </a:lnTo>
                  <a:lnTo>
                    <a:pt x="1193741" y="989004"/>
                  </a:lnTo>
                  <a:lnTo>
                    <a:pt x="1562716" y="989004"/>
                  </a:lnTo>
                  <a:lnTo>
                    <a:pt x="1562716" y="1294696"/>
                  </a:lnTo>
                  <a:close/>
                  <a:moveTo>
                    <a:pt x="1562716" y="971022"/>
                  </a:moveTo>
                  <a:lnTo>
                    <a:pt x="1193741" y="971022"/>
                  </a:lnTo>
                  <a:lnTo>
                    <a:pt x="1193741" y="665330"/>
                  </a:lnTo>
                  <a:lnTo>
                    <a:pt x="1562716" y="665330"/>
                  </a:lnTo>
                  <a:lnTo>
                    <a:pt x="1562716" y="971022"/>
                  </a:lnTo>
                  <a:close/>
                  <a:moveTo>
                    <a:pt x="1562716" y="647348"/>
                  </a:moveTo>
                  <a:lnTo>
                    <a:pt x="1193741" y="647348"/>
                  </a:lnTo>
                  <a:lnTo>
                    <a:pt x="1193741" y="341656"/>
                  </a:lnTo>
                  <a:lnTo>
                    <a:pt x="1562716" y="341656"/>
                  </a:lnTo>
                  <a:lnTo>
                    <a:pt x="1562716" y="647348"/>
                  </a:lnTo>
                  <a:close/>
                  <a:moveTo>
                    <a:pt x="1562716" y="323674"/>
                  </a:moveTo>
                  <a:lnTo>
                    <a:pt x="1193741" y="323674"/>
                  </a:lnTo>
                  <a:lnTo>
                    <a:pt x="1193741" y="17982"/>
                  </a:lnTo>
                  <a:lnTo>
                    <a:pt x="1562716" y="17982"/>
                  </a:lnTo>
                  <a:lnTo>
                    <a:pt x="1562716" y="323674"/>
                  </a:lnTo>
                  <a:close/>
                </a:path>
              </a:pathLst>
            </a:custGeom>
            <a:solidFill>
              <a:srgbClr val="191818"/>
            </a:solidFill>
          </p:spPr>
        </p:sp>
      </p:grpSp>
      <p:sp>
        <p:nvSpPr>
          <p:cNvPr id="12" name="TextBox 12"/>
          <p:cNvSpPr txBox="1"/>
          <p:nvPr/>
        </p:nvSpPr>
        <p:spPr>
          <a:xfrm>
            <a:off x="2837752" y="1524261"/>
            <a:ext cx="8141643" cy="1821549"/>
          </a:xfrm>
          <a:prstGeom prst="rect">
            <a:avLst/>
          </a:prstGeom>
        </p:spPr>
        <p:txBody>
          <a:bodyPr lIns="0" tIns="0" rIns="0" bIns="0" rtlCol="0" anchor="t">
            <a:spAutoFit/>
          </a:bodyPr>
          <a:lstStyle/>
          <a:p>
            <a:pPr algn="ctr">
              <a:lnSpc>
                <a:spcPts val="7224"/>
              </a:lnSpc>
              <a:spcBef>
                <a:spcPct val="0"/>
              </a:spcBef>
            </a:pPr>
            <a:r>
              <a:rPr lang="en-US" sz="5160">
                <a:solidFill>
                  <a:srgbClr val="000000"/>
                </a:solidFill>
                <a:latin typeface="Now Bold"/>
              </a:rPr>
              <a:t>Hedef Belirlemek Neden</a:t>
            </a:r>
          </a:p>
          <a:p>
            <a:pPr algn="ctr">
              <a:lnSpc>
                <a:spcPts val="7224"/>
              </a:lnSpc>
              <a:spcBef>
                <a:spcPct val="0"/>
              </a:spcBef>
            </a:pPr>
            <a:r>
              <a:rPr lang="en-US" sz="5160">
                <a:solidFill>
                  <a:srgbClr val="000000"/>
                </a:solidFill>
                <a:latin typeface="Now Bold"/>
              </a:rPr>
              <a:t>Önemlidir?</a:t>
            </a:r>
          </a:p>
        </p:txBody>
      </p:sp>
      <p:sp>
        <p:nvSpPr>
          <p:cNvPr id="13" name="TextBox 13"/>
          <p:cNvSpPr txBox="1"/>
          <p:nvPr/>
        </p:nvSpPr>
        <p:spPr>
          <a:xfrm>
            <a:off x="1247775" y="4532424"/>
            <a:ext cx="12252198" cy="1160240"/>
          </a:xfrm>
          <a:prstGeom prst="rect">
            <a:avLst/>
          </a:prstGeom>
        </p:spPr>
        <p:txBody>
          <a:bodyPr lIns="0" tIns="0" rIns="0" bIns="0" rtlCol="0" anchor="t">
            <a:spAutoFit/>
          </a:bodyPr>
          <a:lstStyle/>
          <a:p>
            <a:pPr algn="ctr">
              <a:lnSpc>
                <a:spcPts val="4720"/>
              </a:lnSpc>
              <a:spcBef>
                <a:spcPct val="0"/>
              </a:spcBef>
            </a:pPr>
            <a:r>
              <a:rPr lang="en-US" sz="3371">
                <a:solidFill>
                  <a:srgbClr val="FF4F63"/>
                </a:solidFill>
                <a:latin typeface="Now"/>
              </a:rPr>
              <a:t>Hedef belirleme becerisi, geleceğimizi şekillendiren ve bizi</a:t>
            </a:r>
          </a:p>
          <a:p>
            <a:pPr algn="ctr">
              <a:lnSpc>
                <a:spcPts val="4720"/>
              </a:lnSpc>
              <a:spcBef>
                <a:spcPct val="0"/>
              </a:spcBef>
            </a:pPr>
            <a:r>
              <a:rPr lang="en-US" sz="3371">
                <a:solidFill>
                  <a:srgbClr val="FF4F63"/>
                </a:solidFill>
                <a:latin typeface="Now"/>
              </a:rPr>
              <a:t>yaşama hazırlayan en önemli becerilerden birisidir.</a:t>
            </a:r>
          </a:p>
        </p:txBody>
      </p:sp>
      <p:sp>
        <p:nvSpPr>
          <p:cNvPr id="14" name="TextBox 14"/>
          <p:cNvSpPr txBox="1"/>
          <p:nvPr/>
        </p:nvSpPr>
        <p:spPr>
          <a:xfrm>
            <a:off x="4787498" y="6606482"/>
            <a:ext cx="12101307" cy="1089572"/>
          </a:xfrm>
          <a:prstGeom prst="rect">
            <a:avLst/>
          </a:prstGeom>
        </p:spPr>
        <p:txBody>
          <a:bodyPr lIns="0" tIns="0" rIns="0" bIns="0" rtlCol="0" anchor="t">
            <a:spAutoFit/>
          </a:bodyPr>
          <a:lstStyle/>
          <a:p>
            <a:pPr algn="ctr">
              <a:lnSpc>
                <a:spcPts val="4415"/>
              </a:lnSpc>
              <a:spcBef>
                <a:spcPct val="0"/>
              </a:spcBef>
            </a:pPr>
            <a:r>
              <a:rPr lang="en-US" sz="3153">
                <a:solidFill>
                  <a:srgbClr val="000000"/>
                </a:solidFill>
                <a:latin typeface="Now"/>
              </a:rPr>
              <a:t>Bir hedefe ve bu hedefi başarma motivasyonuna sahip kişilerin</a:t>
            </a:r>
          </a:p>
          <a:p>
            <a:pPr algn="ctr">
              <a:lnSpc>
                <a:spcPts val="4415"/>
              </a:lnSpc>
              <a:spcBef>
                <a:spcPct val="0"/>
              </a:spcBef>
            </a:pPr>
            <a:r>
              <a:rPr lang="en-US" sz="3153">
                <a:solidFill>
                  <a:srgbClr val="000000"/>
                </a:solidFill>
                <a:latin typeface="Now"/>
              </a:rPr>
              <a:t>başarı oranları yüksektir.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sp>
        <p:nvSpPr>
          <p:cNvPr id="2" name="AutoShape 2"/>
          <p:cNvSpPr/>
          <p:nvPr/>
        </p:nvSpPr>
        <p:spPr>
          <a:xfrm>
            <a:off x="0" y="0"/>
            <a:ext cx="7281849" cy="10287000"/>
          </a:xfrm>
          <a:prstGeom prst="rect">
            <a:avLst/>
          </a:prstGeom>
          <a:solidFill>
            <a:srgbClr val="FFFFFF"/>
          </a:solidFill>
        </p:spPr>
      </p:sp>
      <p:grpSp>
        <p:nvGrpSpPr>
          <p:cNvPr id="3" name="Group 3"/>
          <p:cNvGrpSpPr/>
          <p:nvPr/>
        </p:nvGrpSpPr>
        <p:grpSpPr>
          <a:xfrm>
            <a:off x="6906491" y="-353313"/>
            <a:ext cx="375357" cy="10993626"/>
            <a:chOff x="0" y="0"/>
            <a:chExt cx="500476" cy="14658168"/>
          </a:xfrm>
        </p:grpSpPr>
        <p:sp>
          <p:nvSpPr>
            <p:cNvPr id="4" name="AutoShape 4"/>
            <p:cNvSpPr/>
            <p:nvPr/>
          </p:nvSpPr>
          <p:spPr>
            <a:xfrm>
              <a:off x="0" y="10050271"/>
              <a:ext cx="481426" cy="0"/>
            </a:xfrm>
            <a:prstGeom prst="line">
              <a:avLst/>
            </a:prstGeom>
            <a:ln w="38100" cap="rnd">
              <a:solidFill>
                <a:srgbClr val="191818"/>
              </a:solidFill>
              <a:prstDash val="solid"/>
              <a:headEnd type="none" w="sm" len="sm"/>
              <a:tailEnd type="none" w="sm" len="sm"/>
            </a:ln>
          </p:spPr>
        </p:sp>
        <p:sp>
          <p:nvSpPr>
            <p:cNvPr id="5" name="AutoShape 5"/>
            <p:cNvSpPr/>
            <p:nvPr/>
          </p:nvSpPr>
          <p:spPr>
            <a:xfrm>
              <a:off x="38100" y="8268883"/>
              <a:ext cx="443326" cy="1781387"/>
            </a:xfrm>
            <a:prstGeom prst="rect">
              <a:avLst/>
            </a:prstGeom>
            <a:solidFill>
              <a:srgbClr val="FF738E"/>
            </a:solidFill>
          </p:spPr>
        </p:sp>
        <p:sp>
          <p:nvSpPr>
            <p:cNvPr id="6" name="AutoShape 6"/>
            <p:cNvSpPr/>
            <p:nvPr/>
          </p:nvSpPr>
          <p:spPr>
            <a:xfrm>
              <a:off x="19050" y="8249833"/>
              <a:ext cx="462376" cy="0"/>
            </a:xfrm>
            <a:prstGeom prst="line">
              <a:avLst/>
            </a:prstGeom>
            <a:ln w="38100" cap="rnd">
              <a:solidFill>
                <a:srgbClr val="191818"/>
              </a:solidFill>
              <a:prstDash val="solid"/>
              <a:headEnd type="none" w="sm" len="sm"/>
              <a:tailEnd type="none" w="sm" len="sm"/>
            </a:ln>
          </p:spPr>
        </p:sp>
        <p:sp>
          <p:nvSpPr>
            <p:cNvPr id="7" name="AutoShape 7"/>
            <p:cNvSpPr/>
            <p:nvPr/>
          </p:nvSpPr>
          <p:spPr>
            <a:xfrm rot="-5400000">
              <a:off x="-7168923" y="7451146"/>
              <a:ext cx="14375945" cy="0"/>
            </a:xfrm>
            <a:prstGeom prst="line">
              <a:avLst/>
            </a:prstGeom>
            <a:ln w="38100" cap="rnd">
              <a:solidFill>
                <a:srgbClr val="191818"/>
              </a:solidFill>
              <a:prstDash val="solid"/>
              <a:headEnd type="none" w="sm" len="sm"/>
              <a:tailEnd type="none" w="sm" len="sm"/>
            </a:ln>
          </p:spPr>
        </p:sp>
        <p:sp>
          <p:nvSpPr>
            <p:cNvPr id="8" name="AutoShape 8"/>
            <p:cNvSpPr/>
            <p:nvPr/>
          </p:nvSpPr>
          <p:spPr>
            <a:xfrm rot="-5400000">
              <a:off x="-6706546" y="7168923"/>
              <a:ext cx="14375945" cy="0"/>
            </a:xfrm>
            <a:prstGeom prst="line">
              <a:avLst/>
            </a:prstGeom>
            <a:ln w="38100" cap="rnd">
              <a:solidFill>
                <a:srgbClr val="191818"/>
              </a:solidFill>
              <a:prstDash val="solid"/>
              <a:headEnd type="none" w="sm" len="sm"/>
              <a:tailEnd type="none" w="sm" len="sm"/>
            </a:ln>
          </p:spPr>
        </p:sp>
      </p:grpSp>
      <p:sp>
        <p:nvSpPr>
          <p:cNvPr id="9" name="TextBox 9"/>
          <p:cNvSpPr txBox="1"/>
          <p:nvPr/>
        </p:nvSpPr>
        <p:spPr>
          <a:xfrm>
            <a:off x="923680" y="3889582"/>
            <a:ext cx="5421587" cy="1085850"/>
          </a:xfrm>
          <a:prstGeom prst="rect">
            <a:avLst/>
          </a:prstGeom>
        </p:spPr>
        <p:txBody>
          <a:bodyPr lIns="0" tIns="0" rIns="0" bIns="0" rtlCol="0" anchor="t">
            <a:spAutoFit/>
          </a:bodyPr>
          <a:lstStyle/>
          <a:p>
            <a:pPr>
              <a:lnSpc>
                <a:spcPts val="8640"/>
              </a:lnSpc>
            </a:pPr>
            <a:endParaRPr/>
          </a:p>
        </p:txBody>
      </p:sp>
      <p:sp>
        <p:nvSpPr>
          <p:cNvPr id="10" name="Freeform 10"/>
          <p:cNvSpPr/>
          <p:nvPr/>
        </p:nvSpPr>
        <p:spPr>
          <a:xfrm>
            <a:off x="8672185" y="8360994"/>
            <a:ext cx="943630" cy="897306"/>
          </a:xfrm>
          <a:custGeom>
            <a:avLst/>
            <a:gdLst/>
            <a:ahLst/>
            <a:cxnLst/>
            <a:rect l="l" t="t" r="r" b="b"/>
            <a:pathLst>
              <a:path w="943630" h="897306">
                <a:moveTo>
                  <a:pt x="0" y="0"/>
                </a:moveTo>
                <a:lnTo>
                  <a:pt x="943630" y="0"/>
                </a:lnTo>
                <a:lnTo>
                  <a:pt x="943630" y="897306"/>
                </a:lnTo>
                <a:lnTo>
                  <a:pt x="0" y="8973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11586875" y="8260406"/>
            <a:ext cx="1038566" cy="1098483"/>
          </a:xfrm>
          <a:custGeom>
            <a:avLst/>
            <a:gdLst/>
            <a:ahLst/>
            <a:cxnLst/>
            <a:rect l="l" t="t" r="r" b="b"/>
            <a:pathLst>
              <a:path w="1038566" h="1098483">
                <a:moveTo>
                  <a:pt x="0" y="0"/>
                </a:moveTo>
                <a:lnTo>
                  <a:pt x="1038566" y="0"/>
                </a:lnTo>
                <a:lnTo>
                  <a:pt x="1038566" y="1098482"/>
                </a:lnTo>
                <a:lnTo>
                  <a:pt x="0" y="10984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4597116" y="8360994"/>
            <a:ext cx="943630" cy="595345"/>
          </a:xfrm>
          <a:custGeom>
            <a:avLst/>
            <a:gdLst/>
            <a:ahLst/>
            <a:cxnLst/>
            <a:rect l="l" t="t" r="r" b="b"/>
            <a:pathLst>
              <a:path w="943630" h="595345">
                <a:moveTo>
                  <a:pt x="0" y="0"/>
                </a:moveTo>
                <a:lnTo>
                  <a:pt x="943629" y="0"/>
                </a:lnTo>
                <a:lnTo>
                  <a:pt x="943629" y="595344"/>
                </a:lnTo>
                <a:lnTo>
                  <a:pt x="0" y="5953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a:off x="618129" y="3015921"/>
            <a:ext cx="5421587" cy="3669399"/>
          </a:xfrm>
          <a:prstGeom prst="rect">
            <a:avLst/>
          </a:prstGeom>
        </p:spPr>
        <p:txBody>
          <a:bodyPr lIns="0" tIns="0" rIns="0" bIns="0" rtlCol="0" anchor="t">
            <a:spAutoFit/>
          </a:bodyPr>
          <a:lstStyle/>
          <a:p>
            <a:pPr algn="ctr">
              <a:lnSpc>
                <a:spcPts val="7224"/>
              </a:lnSpc>
              <a:spcBef>
                <a:spcPct val="0"/>
              </a:spcBef>
            </a:pPr>
            <a:r>
              <a:rPr lang="en-US" sz="5160">
                <a:solidFill>
                  <a:srgbClr val="191818"/>
                </a:solidFill>
                <a:latin typeface="Now Bold"/>
              </a:rPr>
              <a:t>Hedef Belirlemek Neden</a:t>
            </a:r>
          </a:p>
          <a:p>
            <a:pPr algn="ctr">
              <a:lnSpc>
                <a:spcPts val="7224"/>
              </a:lnSpc>
              <a:spcBef>
                <a:spcPct val="0"/>
              </a:spcBef>
            </a:pPr>
            <a:r>
              <a:rPr lang="en-US" sz="5160">
                <a:solidFill>
                  <a:srgbClr val="191818"/>
                </a:solidFill>
                <a:latin typeface="Now Bold"/>
              </a:rPr>
              <a:t>Önemlidir?</a:t>
            </a:r>
          </a:p>
        </p:txBody>
      </p:sp>
      <p:sp>
        <p:nvSpPr>
          <p:cNvPr id="14" name="TextBox 14"/>
          <p:cNvSpPr txBox="1"/>
          <p:nvPr/>
        </p:nvSpPr>
        <p:spPr>
          <a:xfrm>
            <a:off x="8082191" y="971550"/>
            <a:ext cx="9177109" cy="2319565"/>
          </a:xfrm>
          <a:prstGeom prst="rect">
            <a:avLst/>
          </a:prstGeom>
        </p:spPr>
        <p:txBody>
          <a:bodyPr lIns="0" tIns="0" rIns="0" bIns="0" rtlCol="0" anchor="t">
            <a:spAutoFit/>
          </a:bodyPr>
          <a:lstStyle/>
          <a:p>
            <a:pPr algn="ctr">
              <a:lnSpc>
                <a:spcPts val="4698"/>
              </a:lnSpc>
              <a:spcBef>
                <a:spcPct val="0"/>
              </a:spcBef>
            </a:pPr>
            <a:r>
              <a:rPr lang="en-US" sz="3356">
                <a:solidFill>
                  <a:srgbClr val="000000"/>
                </a:solidFill>
                <a:latin typeface="Now"/>
              </a:rPr>
              <a:t>Hedef belirleme becerisi, geleceğimizi şekillendiren ve bizi</a:t>
            </a:r>
          </a:p>
          <a:p>
            <a:pPr algn="ctr">
              <a:lnSpc>
                <a:spcPts val="4698"/>
              </a:lnSpc>
              <a:spcBef>
                <a:spcPct val="0"/>
              </a:spcBef>
            </a:pPr>
            <a:r>
              <a:rPr lang="en-US" sz="3356">
                <a:solidFill>
                  <a:srgbClr val="000000"/>
                </a:solidFill>
                <a:latin typeface="Now"/>
              </a:rPr>
              <a:t>yaşama hazırlayan en önemli becerilerden birisidir.</a:t>
            </a:r>
          </a:p>
        </p:txBody>
      </p:sp>
      <p:sp>
        <p:nvSpPr>
          <p:cNvPr id="15" name="TextBox 15"/>
          <p:cNvSpPr txBox="1"/>
          <p:nvPr/>
        </p:nvSpPr>
        <p:spPr>
          <a:xfrm>
            <a:off x="8244140" y="3517917"/>
            <a:ext cx="9577425" cy="1752981"/>
          </a:xfrm>
          <a:prstGeom prst="rect">
            <a:avLst/>
          </a:prstGeom>
        </p:spPr>
        <p:txBody>
          <a:bodyPr lIns="0" tIns="0" rIns="0" bIns="0" rtlCol="0" anchor="t">
            <a:spAutoFit/>
          </a:bodyPr>
          <a:lstStyle/>
          <a:p>
            <a:pPr algn="ctr">
              <a:lnSpc>
                <a:spcPts val="4703"/>
              </a:lnSpc>
              <a:spcBef>
                <a:spcPct val="0"/>
              </a:spcBef>
            </a:pPr>
            <a:r>
              <a:rPr lang="en-US" sz="3359">
                <a:solidFill>
                  <a:srgbClr val="000000"/>
                </a:solidFill>
                <a:latin typeface="Now"/>
              </a:rPr>
              <a:t>Bir hedefe ve bu hedefi başarma motivasyonuna sahip kişilerin</a:t>
            </a:r>
          </a:p>
          <a:p>
            <a:pPr algn="ctr">
              <a:lnSpc>
                <a:spcPts val="4703"/>
              </a:lnSpc>
              <a:spcBef>
                <a:spcPct val="0"/>
              </a:spcBef>
            </a:pPr>
            <a:r>
              <a:rPr lang="en-US" sz="3359">
                <a:solidFill>
                  <a:srgbClr val="000000"/>
                </a:solidFill>
                <a:latin typeface="Now"/>
              </a:rPr>
              <a:t>başarı oranları yüksektir.</a:t>
            </a:r>
          </a:p>
        </p:txBody>
      </p:sp>
      <p:sp>
        <p:nvSpPr>
          <p:cNvPr id="16" name="TextBox 16"/>
          <p:cNvSpPr txBox="1"/>
          <p:nvPr/>
        </p:nvSpPr>
        <p:spPr>
          <a:xfrm>
            <a:off x="7634849" y="5978500"/>
            <a:ext cx="10525281" cy="1360468"/>
          </a:xfrm>
          <a:prstGeom prst="rect">
            <a:avLst/>
          </a:prstGeom>
        </p:spPr>
        <p:txBody>
          <a:bodyPr lIns="0" tIns="0" rIns="0" bIns="0" rtlCol="0" anchor="t">
            <a:spAutoFit/>
          </a:bodyPr>
          <a:lstStyle/>
          <a:p>
            <a:pPr algn="ctr">
              <a:lnSpc>
                <a:spcPts val="3533"/>
              </a:lnSpc>
              <a:spcBef>
                <a:spcPct val="0"/>
              </a:spcBef>
            </a:pPr>
            <a:r>
              <a:rPr lang="en-US" sz="2523">
                <a:solidFill>
                  <a:srgbClr val="000000"/>
                </a:solidFill>
                <a:latin typeface="Now Bold"/>
              </a:rPr>
              <a:t>Bazı araştırmacılar hedef belirlemenin öz yeterliliğe, sosyal</a:t>
            </a:r>
          </a:p>
          <a:p>
            <a:pPr algn="ctr">
              <a:lnSpc>
                <a:spcPts val="3533"/>
              </a:lnSpc>
              <a:spcBef>
                <a:spcPct val="0"/>
              </a:spcBef>
            </a:pPr>
            <a:r>
              <a:rPr lang="en-US" sz="2523">
                <a:solidFill>
                  <a:srgbClr val="000000"/>
                </a:solidFill>
                <a:latin typeface="Now Bold"/>
              </a:rPr>
              <a:t>iletişime ve zihnin kendisini gerçekleştirmesine olumlu etkisinin</a:t>
            </a:r>
          </a:p>
          <a:p>
            <a:pPr algn="ctr">
              <a:lnSpc>
                <a:spcPts val="3533"/>
              </a:lnSpc>
              <a:spcBef>
                <a:spcPct val="0"/>
              </a:spcBef>
            </a:pPr>
            <a:r>
              <a:rPr lang="en-US" sz="2523">
                <a:solidFill>
                  <a:srgbClr val="000000"/>
                </a:solidFill>
                <a:latin typeface="Now Bold"/>
              </a:rPr>
              <a:t>olduğunu ileri sürmüştür.</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sp>
        <p:nvSpPr>
          <p:cNvPr id="2" name="Freeform 2"/>
          <p:cNvSpPr/>
          <p:nvPr/>
        </p:nvSpPr>
        <p:spPr>
          <a:xfrm>
            <a:off x="0" y="2202840"/>
            <a:ext cx="18288000" cy="5952031"/>
          </a:xfrm>
          <a:custGeom>
            <a:avLst/>
            <a:gdLst/>
            <a:ahLst/>
            <a:cxnLst/>
            <a:rect l="l" t="t" r="r" b="b"/>
            <a:pathLst>
              <a:path w="18288000" h="5952031">
                <a:moveTo>
                  <a:pt x="0" y="0"/>
                </a:moveTo>
                <a:lnTo>
                  <a:pt x="18288000" y="0"/>
                </a:lnTo>
                <a:lnTo>
                  <a:pt x="18288000" y="5952031"/>
                </a:lnTo>
                <a:lnTo>
                  <a:pt x="0" y="5952031"/>
                </a:lnTo>
                <a:lnTo>
                  <a:pt x="0" y="0"/>
                </a:lnTo>
                <a:close/>
              </a:path>
            </a:pathLst>
          </a:custGeom>
          <a:blipFill>
            <a:blip r:embed="rId2"/>
            <a:stretch>
              <a:fillRect t="-34626" b="-41277"/>
            </a:stretch>
          </a:blipFill>
        </p:spPr>
      </p:sp>
      <p:sp>
        <p:nvSpPr>
          <p:cNvPr id="3" name="TextBox 3"/>
          <p:cNvSpPr txBox="1"/>
          <p:nvPr/>
        </p:nvSpPr>
        <p:spPr>
          <a:xfrm>
            <a:off x="111333" y="3033866"/>
            <a:ext cx="18065334" cy="4143068"/>
          </a:xfrm>
          <a:prstGeom prst="rect">
            <a:avLst/>
          </a:prstGeom>
        </p:spPr>
        <p:txBody>
          <a:bodyPr lIns="0" tIns="0" rIns="0" bIns="0" rtlCol="0" anchor="t">
            <a:spAutoFit/>
          </a:bodyPr>
          <a:lstStyle/>
          <a:p>
            <a:pPr algn="ctr">
              <a:lnSpc>
                <a:spcPts val="5472"/>
              </a:lnSpc>
              <a:spcBef>
                <a:spcPct val="0"/>
              </a:spcBef>
            </a:pPr>
            <a:r>
              <a:rPr lang="en-US" sz="3908">
                <a:solidFill>
                  <a:srgbClr val="FFFFFF"/>
                </a:solidFill>
                <a:latin typeface="Now"/>
              </a:rPr>
              <a:t> Eğer bir hedefiniz varsa neden ders çalıştığınızı veya neden okula devam ettiğinizi bilirsiniz. Aksi takdirde “Bu bilgiler günlük hayatta ne işe yarayacak?” soruları içerisinde kendinizi sorgularken bulabilirsiniz. Çünkü öğrendiğiniz bilgiler günlük hayatta sizlerin meslek sahibi olmasını sağlayacak. Önce bunu fark etmemiz ve öğrenme süreçlerimizi buna göre şekillendirmemiz gerekir.</a:t>
            </a: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sp>
        <p:nvSpPr>
          <p:cNvPr id="2" name="TextBox 2"/>
          <p:cNvSpPr txBox="1"/>
          <p:nvPr/>
        </p:nvSpPr>
        <p:spPr>
          <a:xfrm>
            <a:off x="7467600" y="3390900"/>
            <a:ext cx="8886497" cy="3077766"/>
          </a:xfrm>
          <a:prstGeom prst="rect">
            <a:avLst/>
          </a:prstGeom>
        </p:spPr>
        <p:txBody>
          <a:bodyPr wrap="square" lIns="0" tIns="0" rIns="0" bIns="0" rtlCol="0" anchor="t">
            <a:spAutoFit/>
          </a:bodyPr>
          <a:lstStyle/>
          <a:p>
            <a:pPr algn="ctr">
              <a:lnSpc>
                <a:spcPts val="4002"/>
              </a:lnSpc>
              <a:spcBef>
                <a:spcPct val="0"/>
              </a:spcBef>
            </a:pPr>
            <a:r>
              <a:rPr lang="en-US" sz="2859" dirty="0">
                <a:solidFill>
                  <a:srgbClr val="000000"/>
                </a:solidFill>
                <a:latin typeface="Now"/>
              </a:rPr>
              <a:t>İlk </a:t>
            </a:r>
            <a:r>
              <a:rPr lang="en-US" sz="2859" dirty="0" err="1">
                <a:solidFill>
                  <a:srgbClr val="000000"/>
                </a:solidFill>
                <a:latin typeface="Now"/>
              </a:rPr>
              <a:t>etapta</a:t>
            </a:r>
            <a:r>
              <a:rPr lang="en-US" sz="2859" dirty="0">
                <a:solidFill>
                  <a:srgbClr val="000000"/>
                </a:solidFill>
                <a:latin typeface="Now"/>
              </a:rPr>
              <a:t> </a:t>
            </a:r>
            <a:r>
              <a:rPr lang="en-US" sz="2859" dirty="0" err="1">
                <a:solidFill>
                  <a:srgbClr val="000000"/>
                </a:solidFill>
                <a:latin typeface="Now"/>
              </a:rPr>
              <a:t>hedefimizin</a:t>
            </a:r>
            <a:r>
              <a:rPr lang="en-US" sz="2859" dirty="0">
                <a:solidFill>
                  <a:srgbClr val="000000"/>
                </a:solidFill>
                <a:latin typeface="Now"/>
              </a:rPr>
              <a:t> </a:t>
            </a:r>
            <a:r>
              <a:rPr lang="en-US" sz="2859" dirty="0" err="1">
                <a:solidFill>
                  <a:srgbClr val="000000"/>
                </a:solidFill>
                <a:latin typeface="Now"/>
              </a:rPr>
              <a:t>gerçekçi</a:t>
            </a:r>
            <a:r>
              <a:rPr lang="en-US" sz="2859" dirty="0">
                <a:solidFill>
                  <a:srgbClr val="000000"/>
                </a:solidFill>
                <a:latin typeface="Now"/>
              </a:rPr>
              <a:t> </a:t>
            </a:r>
            <a:r>
              <a:rPr lang="en-US" sz="2859" dirty="0" err="1">
                <a:solidFill>
                  <a:srgbClr val="000000"/>
                </a:solidFill>
                <a:latin typeface="Now"/>
              </a:rPr>
              <a:t>ve</a:t>
            </a:r>
            <a:r>
              <a:rPr lang="en-US" sz="2859" dirty="0">
                <a:solidFill>
                  <a:srgbClr val="000000"/>
                </a:solidFill>
                <a:latin typeface="Now"/>
              </a:rPr>
              <a:t> </a:t>
            </a:r>
            <a:r>
              <a:rPr lang="en-US" sz="2859" dirty="0" err="1">
                <a:solidFill>
                  <a:srgbClr val="000000"/>
                </a:solidFill>
                <a:latin typeface="Now"/>
              </a:rPr>
              <a:t>ulaşılabilir</a:t>
            </a:r>
            <a:r>
              <a:rPr lang="en-US" sz="2859" dirty="0">
                <a:solidFill>
                  <a:srgbClr val="000000"/>
                </a:solidFill>
                <a:latin typeface="Now"/>
              </a:rPr>
              <a:t> </a:t>
            </a:r>
            <a:r>
              <a:rPr lang="en-US" sz="2859" dirty="0" err="1">
                <a:solidFill>
                  <a:srgbClr val="000000"/>
                </a:solidFill>
                <a:latin typeface="Now"/>
              </a:rPr>
              <a:t>olduğundan</a:t>
            </a:r>
            <a:r>
              <a:rPr lang="en-US" sz="2859" dirty="0">
                <a:solidFill>
                  <a:srgbClr val="000000"/>
                </a:solidFill>
                <a:latin typeface="Now"/>
              </a:rPr>
              <a:t> </a:t>
            </a:r>
            <a:r>
              <a:rPr lang="en-US" sz="2859" dirty="0" err="1">
                <a:solidFill>
                  <a:srgbClr val="000000"/>
                </a:solidFill>
                <a:latin typeface="Now"/>
              </a:rPr>
              <a:t>emin</a:t>
            </a:r>
            <a:r>
              <a:rPr lang="en-US" sz="2859" dirty="0">
                <a:solidFill>
                  <a:srgbClr val="000000"/>
                </a:solidFill>
                <a:latin typeface="Now"/>
              </a:rPr>
              <a:t> </a:t>
            </a:r>
            <a:r>
              <a:rPr lang="en-US" sz="2859" dirty="0" err="1">
                <a:solidFill>
                  <a:srgbClr val="000000"/>
                </a:solidFill>
                <a:latin typeface="Now"/>
              </a:rPr>
              <a:t>olmalıyız</a:t>
            </a:r>
            <a:r>
              <a:rPr lang="en-US" sz="2859" dirty="0">
                <a:solidFill>
                  <a:srgbClr val="000000"/>
                </a:solidFill>
                <a:latin typeface="Now"/>
              </a:rPr>
              <a:t>. </a:t>
            </a:r>
            <a:r>
              <a:rPr lang="en-US" sz="2859" dirty="0" err="1">
                <a:solidFill>
                  <a:srgbClr val="000000"/>
                </a:solidFill>
                <a:latin typeface="Now"/>
              </a:rPr>
              <a:t>Açıklayacak</a:t>
            </a:r>
            <a:r>
              <a:rPr lang="en-US" sz="2859" dirty="0">
                <a:solidFill>
                  <a:srgbClr val="000000"/>
                </a:solidFill>
                <a:latin typeface="Now"/>
              </a:rPr>
              <a:t> </a:t>
            </a:r>
            <a:r>
              <a:rPr lang="en-US" sz="2859" dirty="0" err="1">
                <a:solidFill>
                  <a:srgbClr val="000000"/>
                </a:solidFill>
                <a:latin typeface="Now"/>
              </a:rPr>
              <a:t>olursak</a:t>
            </a:r>
            <a:r>
              <a:rPr lang="en-US" sz="2859" dirty="0">
                <a:solidFill>
                  <a:srgbClr val="000000"/>
                </a:solidFill>
                <a:latin typeface="Now"/>
              </a:rPr>
              <a:t> </a:t>
            </a:r>
            <a:r>
              <a:rPr lang="en-US" sz="2859" dirty="0" err="1">
                <a:solidFill>
                  <a:srgbClr val="000000"/>
                </a:solidFill>
                <a:latin typeface="Now"/>
              </a:rPr>
              <a:t>yeni</a:t>
            </a:r>
            <a:r>
              <a:rPr lang="en-US" sz="2859" dirty="0">
                <a:solidFill>
                  <a:srgbClr val="000000"/>
                </a:solidFill>
                <a:latin typeface="Now"/>
              </a:rPr>
              <a:t> </a:t>
            </a:r>
            <a:r>
              <a:rPr lang="en-US" sz="2859" dirty="0" err="1">
                <a:solidFill>
                  <a:srgbClr val="000000"/>
                </a:solidFill>
                <a:latin typeface="Now"/>
              </a:rPr>
              <a:t>doğmuş</a:t>
            </a:r>
            <a:r>
              <a:rPr lang="en-US" sz="2859" dirty="0">
                <a:solidFill>
                  <a:srgbClr val="000000"/>
                </a:solidFill>
                <a:latin typeface="Now"/>
              </a:rPr>
              <a:t> </a:t>
            </a:r>
            <a:r>
              <a:rPr lang="en-US" sz="2859" dirty="0" err="1">
                <a:solidFill>
                  <a:srgbClr val="000000"/>
                </a:solidFill>
                <a:latin typeface="Now"/>
              </a:rPr>
              <a:t>bir</a:t>
            </a:r>
            <a:r>
              <a:rPr lang="en-US" sz="2859" dirty="0">
                <a:solidFill>
                  <a:srgbClr val="000000"/>
                </a:solidFill>
                <a:latin typeface="Now"/>
              </a:rPr>
              <a:t> </a:t>
            </a:r>
            <a:r>
              <a:rPr lang="en-US" sz="2859" dirty="0" err="1">
                <a:solidFill>
                  <a:srgbClr val="000000"/>
                </a:solidFill>
                <a:latin typeface="Now"/>
              </a:rPr>
              <a:t>bebekten</a:t>
            </a:r>
            <a:r>
              <a:rPr lang="en-US" sz="2859" dirty="0">
                <a:solidFill>
                  <a:srgbClr val="000000"/>
                </a:solidFill>
                <a:latin typeface="Now"/>
              </a:rPr>
              <a:t> </a:t>
            </a:r>
            <a:r>
              <a:rPr lang="en-US" sz="2859" dirty="0" err="1">
                <a:solidFill>
                  <a:srgbClr val="000000"/>
                </a:solidFill>
                <a:latin typeface="Now"/>
              </a:rPr>
              <a:t>bisiklet</a:t>
            </a:r>
            <a:r>
              <a:rPr lang="en-US" sz="2859" dirty="0">
                <a:solidFill>
                  <a:srgbClr val="000000"/>
                </a:solidFill>
                <a:latin typeface="Now"/>
              </a:rPr>
              <a:t> </a:t>
            </a:r>
            <a:r>
              <a:rPr lang="en-US" sz="2859" dirty="0" err="1">
                <a:solidFill>
                  <a:srgbClr val="000000"/>
                </a:solidFill>
                <a:latin typeface="Now"/>
              </a:rPr>
              <a:t>sürmesini</a:t>
            </a:r>
            <a:r>
              <a:rPr lang="en-US" sz="2859" dirty="0">
                <a:solidFill>
                  <a:srgbClr val="000000"/>
                </a:solidFill>
                <a:latin typeface="Now"/>
              </a:rPr>
              <a:t> </a:t>
            </a:r>
            <a:r>
              <a:rPr lang="en-US" sz="2859" dirty="0" err="1">
                <a:solidFill>
                  <a:srgbClr val="000000"/>
                </a:solidFill>
                <a:latin typeface="Now"/>
              </a:rPr>
              <a:t>bekleyemeyiz</a:t>
            </a:r>
            <a:r>
              <a:rPr lang="en-US" sz="2859" dirty="0">
                <a:solidFill>
                  <a:srgbClr val="000000"/>
                </a:solidFill>
                <a:latin typeface="Now"/>
              </a:rPr>
              <a:t> </a:t>
            </a:r>
            <a:r>
              <a:rPr lang="en-US" sz="2859" dirty="0" err="1">
                <a:solidFill>
                  <a:srgbClr val="000000"/>
                </a:solidFill>
                <a:latin typeface="Now"/>
              </a:rPr>
              <a:t>değil</a:t>
            </a:r>
            <a:r>
              <a:rPr lang="en-US" sz="2859" dirty="0">
                <a:solidFill>
                  <a:srgbClr val="000000"/>
                </a:solidFill>
                <a:latin typeface="Now"/>
              </a:rPr>
              <a:t> mi? </a:t>
            </a:r>
            <a:r>
              <a:rPr lang="en-US" sz="2859" dirty="0" err="1">
                <a:solidFill>
                  <a:srgbClr val="000000"/>
                </a:solidFill>
                <a:latin typeface="Now"/>
              </a:rPr>
              <a:t>Ancak</a:t>
            </a:r>
            <a:r>
              <a:rPr lang="en-US" sz="2859" dirty="0">
                <a:solidFill>
                  <a:srgbClr val="000000"/>
                </a:solidFill>
                <a:latin typeface="Now"/>
              </a:rPr>
              <a:t> </a:t>
            </a:r>
            <a:r>
              <a:rPr lang="en-US" sz="2859" dirty="0" err="1">
                <a:solidFill>
                  <a:srgbClr val="000000"/>
                </a:solidFill>
                <a:latin typeface="Now"/>
              </a:rPr>
              <a:t>bunun</a:t>
            </a:r>
            <a:r>
              <a:rPr lang="en-US" sz="2859" dirty="0">
                <a:solidFill>
                  <a:srgbClr val="000000"/>
                </a:solidFill>
                <a:latin typeface="Now"/>
              </a:rPr>
              <a:t> </a:t>
            </a:r>
            <a:r>
              <a:rPr lang="en-US" sz="2859" dirty="0" err="1">
                <a:solidFill>
                  <a:srgbClr val="000000"/>
                </a:solidFill>
                <a:latin typeface="Now"/>
              </a:rPr>
              <a:t>bir</a:t>
            </a:r>
            <a:r>
              <a:rPr lang="en-US" sz="2859" dirty="0">
                <a:solidFill>
                  <a:srgbClr val="000000"/>
                </a:solidFill>
                <a:latin typeface="Now"/>
              </a:rPr>
              <a:t> </a:t>
            </a:r>
            <a:r>
              <a:rPr lang="en-US" sz="2859" dirty="0" err="1">
                <a:solidFill>
                  <a:srgbClr val="000000"/>
                </a:solidFill>
                <a:latin typeface="Now"/>
              </a:rPr>
              <a:t>süreç</a:t>
            </a:r>
            <a:r>
              <a:rPr lang="en-US" sz="2859" dirty="0">
                <a:solidFill>
                  <a:srgbClr val="000000"/>
                </a:solidFill>
                <a:latin typeface="Now"/>
              </a:rPr>
              <a:t> </a:t>
            </a:r>
            <a:r>
              <a:rPr lang="en-US" sz="2859" dirty="0" err="1">
                <a:solidFill>
                  <a:srgbClr val="000000"/>
                </a:solidFill>
                <a:latin typeface="Now"/>
              </a:rPr>
              <a:t>olduğunu</a:t>
            </a:r>
            <a:r>
              <a:rPr lang="en-US" sz="2859" dirty="0">
                <a:solidFill>
                  <a:srgbClr val="000000"/>
                </a:solidFill>
                <a:latin typeface="Now"/>
              </a:rPr>
              <a:t> </a:t>
            </a:r>
            <a:r>
              <a:rPr lang="en-US" sz="2859" dirty="0" err="1">
                <a:solidFill>
                  <a:srgbClr val="000000"/>
                </a:solidFill>
                <a:latin typeface="Now"/>
              </a:rPr>
              <a:t>ve</a:t>
            </a:r>
            <a:r>
              <a:rPr lang="en-US" sz="2859" dirty="0">
                <a:solidFill>
                  <a:srgbClr val="000000"/>
                </a:solidFill>
                <a:latin typeface="Now"/>
              </a:rPr>
              <a:t> </a:t>
            </a:r>
            <a:r>
              <a:rPr lang="en-US" sz="2859" dirty="0" err="1">
                <a:solidFill>
                  <a:srgbClr val="000000"/>
                </a:solidFill>
                <a:latin typeface="Now"/>
              </a:rPr>
              <a:t>basamak</a:t>
            </a:r>
            <a:r>
              <a:rPr lang="en-US" sz="2859" dirty="0">
                <a:solidFill>
                  <a:srgbClr val="000000"/>
                </a:solidFill>
                <a:latin typeface="Now"/>
              </a:rPr>
              <a:t> </a:t>
            </a:r>
            <a:r>
              <a:rPr lang="en-US" sz="2859" dirty="0" err="1">
                <a:solidFill>
                  <a:srgbClr val="000000"/>
                </a:solidFill>
                <a:latin typeface="Now"/>
              </a:rPr>
              <a:t>basamak</a:t>
            </a:r>
            <a:r>
              <a:rPr lang="en-US" sz="2859" dirty="0">
                <a:solidFill>
                  <a:srgbClr val="000000"/>
                </a:solidFill>
                <a:latin typeface="Now"/>
              </a:rPr>
              <a:t> </a:t>
            </a:r>
            <a:r>
              <a:rPr lang="en-US" sz="2859" dirty="0" err="1">
                <a:solidFill>
                  <a:srgbClr val="000000"/>
                </a:solidFill>
                <a:latin typeface="Now"/>
              </a:rPr>
              <a:t>ilerlemek</a:t>
            </a:r>
            <a:r>
              <a:rPr lang="en-US" sz="2859" dirty="0">
                <a:solidFill>
                  <a:srgbClr val="000000"/>
                </a:solidFill>
                <a:latin typeface="Now"/>
              </a:rPr>
              <a:t> </a:t>
            </a:r>
            <a:r>
              <a:rPr lang="en-US" sz="2859" dirty="0" err="1">
                <a:solidFill>
                  <a:srgbClr val="000000"/>
                </a:solidFill>
                <a:latin typeface="Now"/>
              </a:rPr>
              <a:t>gerektiğini</a:t>
            </a:r>
            <a:r>
              <a:rPr lang="en-US" sz="2859" dirty="0">
                <a:solidFill>
                  <a:srgbClr val="000000"/>
                </a:solidFill>
                <a:latin typeface="Now"/>
              </a:rPr>
              <a:t> </a:t>
            </a:r>
            <a:r>
              <a:rPr lang="en-US" sz="2859" dirty="0" err="1">
                <a:solidFill>
                  <a:srgbClr val="000000"/>
                </a:solidFill>
                <a:latin typeface="Now"/>
              </a:rPr>
              <a:t>unutmamalıyız</a:t>
            </a:r>
            <a:r>
              <a:rPr lang="en-US" sz="2859" dirty="0">
                <a:solidFill>
                  <a:srgbClr val="000000"/>
                </a:solidFill>
                <a:latin typeface="Now"/>
              </a:rPr>
              <a:t>.</a:t>
            </a:r>
          </a:p>
        </p:txBody>
      </p:sp>
      <p:pic>
        <p:nvPicPr>
          <p:cNvPr id="1026" name="Picture 2" descr="Hedef Belirleme Nedir? | IIENSTI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28900"/>
            <a:ext cx="5257800" cy="5081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AE4"/>
        </a:solidFill>
        <a:effectLst/>
      </p:bgPr>
    </p:bg>
    <p:spTree>
      <p:nvGrpSpPr>
        <p:cNvPr id="1" name=""/>
        <p:cNvGrpSpPr/>
        <p:nvPr/>
      </p:nvGrpSpPr>
      <p:grpSpPr>
        <a:xfrm>
          <a:off x="0" y="0"/>
          <a:ext cx="0" cy="0"/>
          <a:chOff x="0" y="0"/>
          <a:chExt cx="0" cy="0"/>
        </a:xfrm>
      </p:grpSpPr>
      <p:sp>
        <p:nvSpPr>
          <p:cNvPr id="2" name="TextBox 2"/>
          <p:cNvSpPr txBox="1"/>
          <p:nvPr/>
        </p:nvSpPr>
        <p:spPr>
          <a:xfrm>
            <a:off x="0" y="1677804"/>
            <a:ext cx="18288000" cy="7531466"/>
          </a:xfrm>
          <a:prstGeom prst="rect">
            <a:avLst/>
          </a:prstGeom>
        </p:spPr>
        <p:txBody>
          <a:bodyPr lIns="0" tIns="0" rIns="0" bIns="0" rtlCol="0" anchor="t">
            <a:spAutoFit/>
          </a:bodyPr>
          <a:lstStyle/>
          <a:p>
            <a:pPr algn="ctr">
              <a:lnSpc>
                <a:spcPts val="5404"/>
              </a:lnSpc>
              <a:spcBef>
                <a:spcPct val="0"/>
              </a:spcBef>
            </a:pPr>
            <a:r>
              <a:rPr lang="en-US" sz="3860">
                <a:solidFill>
                  <a:srgbClr val="000000"/>
                </a:solidFill>
                <a:latin typeface="Now"/>
              </a:rPr>
              <a:t>Hedef belirlemede iki aşama vardır; karar verme ve eylem. Karar verme aşamasında öncelikle kendimize şu soruları sormalıyız:</a:t>
            </a:r>
          </a:p>
          <a:p>
            <a:pPr algn="ctr">
              <a:lnSpc>
                <a:spcPts val="5404"/>
              </a:lnSpc>
              <a:spcBef>
                <a:spcPct val="0"/>
              </a:spcBef>
            </a:pPr>
            <a:endParaRPr lang="en-US" sz="3860">
              <a:solidFill>
                <a:srgbClr val="000000"/>
              </a:solidFill>
              <a:latin typeface="Now"/>
            </a:endParaRPr>
          </a:p>
          <a:p>
            <a:pPr marL="833501" lvl="1" indent="-416750">
              <a:lnSpc>
                <a:spcPts val="5404"/>
              </a:lnSpc>
              <a:buFont typeface="Arial"/>
              <a:buChar char="•"/>
            </a:pPr>
            <a:r>
              <a:rPr lang="en-US" sz="3860">
                <a:solidFill>
                  <a:srgbClr val="000000"/>
                </a:solidFill>
                <a:latin typeface="Now"/>
              </a:rPr>
              <a:t>Ben gerçekten ne istiyorum?</a:t>
            </a:r>
          </a:p>
          <a:p>
            <a:pPr marL="833501" lvl="1" indent="-416750">
              <a:lnSpc>
                <a:spcPts val="5404"/>
              </a:lnSpc>
              <a:buFont typeface="Arial"/>
              <a:buChar char="•"/>
            </a:pPr>
            <a:r>
              <a:rPr lang="en-US" sz="3860">
                <a:solidFill>
                  <a:srgbClr val="000000"/>
                </a:solidFill>
                <a:latin typeface="Now"/>
              </a:rPr>
              <a:t>Bunu neden istiyorum?</a:t>
            </a:r>
          </a:p>
          <a:p>
            <a:pPr marL="833501" lvl="1" indent="-416750">
              <a:lnSpc>
                <a:spcPts val="5404"/>
              </a:lnSpc>
              <a:buFont typeface="Arial"/>
              <a:buChar char="•"/>
            </a:pPr>
            <a:r>
              <a:rPr lang="en-US" sz="3860">
                <a:solidFill>
                  <a:srgbClr val="000000"/>
                </a:solidFill>
                <a:latin typeface="Now"/>
              </a:rPr>
              <a:t>Bu hedefin bedeli nedir?</a:t>
            </a:r>
          </a:p>
          <a:p>
            <a:pPr marL="833501" lvl="1" indent="-416750">
              <a:lnSpc>
                <a:spcPts val="5404"/>
              </a:lnSpc>
              <a:buFont typeface="Arial"/>
              <a:buChar char="•"/>
            </a:pPr>
            <a:r>
              <a:rPr lang="en-US" sz="3860">
                <a:solidFill>
                  <a:srgbClr val="000000"/>
                </a:solidFill>
                <a:latin typeface="Now"/>
              </a:rPr>
              <a:t>Ben bu bedeli ödemeye hazır mıyım?</a:t>
            </a:r>
          </a:p>
          <a:p>
            <a:pPr marL="833501" lvl="1" indent="-416750">
              <a:lnSpc>
                <a:spcPts val="5404"/>
              </a:lnSpc>
              <a:buFont typeface="Arial"/>
              <a:buChar char="•"/>
            </a:pPr>
            <a:r>
              <a:rPr lang="en-US" sz="3860">
                <a:solidFill>
                  <a:srgbClr val="000000"/>
                </a:solidFill>
                <a:latin typeface="Now"/>
              </a:rPr>
              <a:t> Ne zaman başlayabilirim?</a:t>
            </a:r>
          </a:p>
          <a:p>
            <a:pPr>
              <a:lnSpc>
                <a:spcPts val="5404"/>
              </a:lnSpc>
            </a:pPr>
            <a:endParaRPr lang="en-US" sz="3860">
              <a:solidFill>
                <a:srgbClr val="000000"/>
              </a:solidFill>
              <a:latin typeface="Now"/>
            </a:endParaRPr>
          </a:p>
          <a:p>
            <a:pPr algn="ctr">
              <a:lnSpc>
                <a:spcPts val="5404"/>
              </a:lnSpc>
              <a:spcBef>
                <a:spcPct val="0"/>
              </a:spcBef>
            </a:pPr>
            <a:r>
              <a:rPr lang="en-US" sz="3860">
                <a:solidFill>
                  <a:srgbClr val="000000"/>
                </a:solidFill>
                <a:latin typeface="Now"/>
              </a:rPr>
              <a:t>Bu sorulara verdiğimiz cevaplara göre planımızı yapıp eyleme geçebiliriz. Hedefleri kısa vadeden uzun vadeye kadar bir sistemle oluşturmalıyız.</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748</Words>
  <Application>Microsoft Office PowerPoint</Application>
  <PresentationFormat>Özel</PresentationFormat>
  <Paragraphs>46</Paragraphs>
  <Slides>17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17</vt:i4>
      </vt:variant>
    </vt:vector>
  </HeadingPairs>
  <TitlesOfParts>
    <vt:vector size="25" baseType="lpstr">
      <vt:lpstr>Now</vt:lpstr>
      <vt:lpstr>Now Bold</vt:lpstr>
      <vt:lpstr>Arial</vt:lpstr>
      <vt:lpstr>Caladea</vt:lpstr>
      <vt:lpstr>Space Mono</vt:lpstr>
      <vt:lpstr>Calibri</vt:lpstr>
      <vt:lpstr>Be Vietnam</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HEDEF BELİRLEME</dc:title>
  <dc:creator>IHL</dc:creator>
  <cp:lastModifiedBy>IHL</cp:lastModifiedBy>
  <cp:revision>4</cp:revision>
  <dcterms:created xsi:type="dcterms:W3CDTF">2006-08-16T00:00:00Z</dcterms:created>
  <dcterms:modified xsi:type="dcterms:W3CDTF">2023-10-20T07:10:42Z</dcterms:modified>
  <dc:identifier>DAFvKA8Dbjk</dc:identifier>
</cp:coreProperties>
</file>