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14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F7F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0" y="999517"/>
            <a:ext cx="5657849" cy="46196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1163" y="329306"/>
            <a:ext cx="5273675" cy="1435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F7F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0" y="999517"/>
            <a:ext cx="5657849" cy="46196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89981" y="557028"/>
            <a:ext cx="3302018" cy="45331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4942" y="3910952"/>
            <a:ext cx="4377057" cy="294704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88570"/>
            <a:ext cx="2877288" cy="372812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69357" y="0"/>
            <a:ext cx="1011181" cy="90433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48581" y="0"/>
            <a:ext cx="2607745" cy="1599282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86367" y="5608816"/>
            <a:ext cx="1242134" cy="1249183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22556" y="5388427"/>
            <a:ext cx="769443" cy="1034331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218759" y="162053"/>
            <a:ext cx="819149" cy="79057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756361" y="6194265"/>
            <a:ext cx="1272113" cy="663733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010106" y="6007737"/>
            <a:ext cx="826689" cy="739638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589625" y="0"/>
            <a:ext cx="3209928" cy="1467647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3496786"/>
            <a:ext cx="2943738" cy="2487484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54979" y="4496641"/>
            <a:ext cx="2936499" cy="2361358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540119" y="5904067"/>
            <a:ext cx="1918628" cy="953932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916674" y="1201802"/>
            <a:ext cx="1042275" cy="1107502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545215" y="0"/>
            <a:ext cx="1703295" cy="2182214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589714" y="1277244"/>
            <a:ext cx="1092318" cy="478531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16329" y="5960145"/>
            <a:ext cx="1257335" cy="660048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437340" y="0"/>
            <a:ext cx="769414" cy="1531159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0" y="5101520"/>
            <a:ext cx="908502" cy="745105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555822" y="6194822"/>
            <a:ext cx="866747" cy="66317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F7F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1976" y="329305"/>
            <a:ext cx="5111750" cy="2139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3705" y="2439348"/>
            <a:ext cx="5503545" cy="4251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0209" y="2097846"/>
            <a:ext cx="6110605" cy="2272665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 marR="5080" algn="ctr">
              <a:lnSpc>
                <a:spcPts val="4200"/>
              </a:lnSpc>
              <a:spcBef>
                <a:spcPts val="985"/>
              </a:spcBef>
            </a:pPr>
            <a:r>
              <a:rPr sz="4250" spc="-35" dirty="0"/>
              <a:t>2023-</a:t>
            </a:r>
            <a:r>
              <a:rPr sz="4250" dirty="0"/>
              <a:t>2024</a:t>
            </a:r>
            <a:r>
              <a:rPr sz="4250" spc="-65" dirty="0"/>
              <a:t> </a:t>
            </a:r>
            <a:r>
              <a:rPr sz="4250" spc="-10" dirty="0"/>
              <a:t>YILINDAN </a:t>
            </a:r>
            <a:r>
              <a:rPr sz="4250" dirty="0"/>
              <a:t>İTİBAREN</a:t>
            </a:r>
            <a:r>
              <a:rPr sz="4250" spc="-140" dirty="0"/>
              <a:t> </a:t>
            </a:r>
            <a:r>
              <a:rPr sz="4250" spc="-10" dirty="0"/>
              <a:t>GEÇERLİ </a:t>
            </a:r>
            <a:r>
              <a:rPr sz="4250" dirty="0"/>
              <a:t>OLAN</a:t>
            </a:r>
            <a:r>
              <a:rPr sz="4250" spc="-50" dirty="0"/>
              <a:t> </a:t>
            </a:r>
            <a:r>
              <a:rPr sz="4250" dirty="0"/>
              <a:t>LİSE</a:t>
            </a:r>
            <a:r>
              <a:rPr sz="4250" spc="-45" dirty="0"/>
              <a:t> </a:t>
            </a:r>
            <a:r>
              <a:rPr sz="4250" spc="-10" dirty="0"/>
              <a:t>SINIF </a:t>
            </a:r>
            <a:r>
              <a:rPr sz="4250" dirty="0"/>
              <a:t>GEÇME</a:t>
            </a:r>
            <a:r>
              <a:rPr sz="4250" spc="-75" dirty="0"/>
              <a:t> </a:t>
            </a:r>
            <a:r>
              <a:rPr sz="4250" spc="-10" dirty="0"/>
              <a:t>YÖNETMELİĞİ</a:t>
            </a:r>
            <a:endParaRPr sz="425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794881" rIns="0" bIns="0" rtlCol="0">
            <a:spAutoFit/>
          </a:bodyPr>
          <a:lstStyle/>
          <a:p>
            <a:pPr marL="1153160">
              <a:lnSpc>
                <a:spcPct val="100000"/>
              </a:lnSpc>
              <a:spcBef>
                <a:spcPts val="100"/>
              </a:spcBef>
            </a:pPr>
            <a:r>
              <a:rPr spc="-270" dirty="0"/>
              <a:t>S</a:t>
            </a:r>
            <a:r>
              <a:rPr cap="small" spc="-270" dirty="0"/>
              <a:t>i</a:t>
            </a:r>
            <a:r>
              <a:rPr spc="-270" dirty="0"/>
              <a:t>n</a:t>
            </a:r>
            <a:r>
              <a:rPr cap="small" spc="-270" dirty="0"/>
              <a:t>i</a:t>
            </a:r>
            <a:r>
              <a:rPr spc="-270" dirty="0"/>
              <a:t>f</a:t>
            </a:r>
            <a:r>
              <a:rPr spc="5" dirty="0"/>
              <a:t> </a:t>
            </a:r>
            <a:r>
              <a:rPr spc="-155" dirty="0"/>
              <a:t>Tekrar</a:t>
            </a:r>
            <a:r>
              <a:rPr cap="small" spc="-155" dirty="0"/>
              <a:t>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-10607" y="3127658"/>
            <a:ext cx="5822315" cy="1097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7200"/>
              </a:lnSpc>
              <a:spcBef>
                <a:spcPts val="95"/>
              </a:spcBef>
            </a:pPr>
            <a:r>
              <a:rPr sz="2000" b="1" spc="-50" dirty="0">
                <a:latin typeface="Comic Sans MS"/>
                <a:cs typeface="Comic Sans MS"/>
              </a:rPr>
              <a:t>Y</a:t>
            </a:r>
            <a:r>
              <a:rPr sz="2000" b="1" cap="small" spc="-50" dirty="0">
                <a:latin typeface="Comic Sans MS"/>
                <a:cs typeface="Comic Sans MS"/>
              </a:rPr>
              <a:t>i</a:t>
            </a:r>
            <a:r>
              <a:rPr sz="2000" b="1" spc="-50" dirty="0">
                <a:latin typeface="Comic Sans MS"/>
                <a:cs typeface="Comic Sans MS"/>
              </a:rPr>
              <a:t>l</a:t>
            </a:r>
            <a:r>
              <a:rPr sz="2000" b="1" spc="-6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sonu</a:t>
            </a:r>
            <a:r>
              <a:rPr sz="2000" b="1" spc="-45" dirty="0">
                <a:latin typeface="Comic Sans MS"/>
                <a:cs typeface="Comic Sans MS"/>
              </a:rPr>
              <a:t> </a:t>
            </a:r>
            <a:r>
              <a:rPr sz="2000" b="1" spc="-100" dirty="0">
                <a:latin typeface="Comic Sans MS"/>
                <a:cs typeface="Comic Sans MS"/>
              </a:rPr>
              <a:t>ağ</a:t>
            </a:r>
            <a:r>
              <a:rPr sz="2000" b="1" cap="small" spc="-100" dirty="0">
                <a:latin typeface="Comic Sans MS"/>
                <a:cs typeface="Comic Sans MS"/>
              </a:rPr>
              <a:t>i</a:t>
            </a:r>
            <a:r>
              <a:rPr sz="2000" b="1" spc="-100" dirty="0">
                <a:latin typeface="Comic Sans MS"/>
                <a:cs typeface="Comic Sans MS"/>
              </a:rPr>
              <a:t>rl</a:t>
            </a:r>
            <a:r>
              <a:rPr sz="2000" b="1" cap="small" spc="-100" dirty="0">
                <a:latin typeface="Comic Sans MS"/>
                <a:cs typeface="Comic Sans MS"/>
              </a:rPr>
              <a:t>i</a:t>
            </a:r>
            <a:r>
              <a:rPr sz="2000" b="1" spc="-100" dirty="0">
                <a:latin typeface="Comic Sans MS"/>
                <a:cs typeface="Comic Sans MS"/>
              </a:rPr>
              <a:t>kl</a:t>
            </a:r>
            <a:r>
              <a:rPr sz="2000" b="1" cap="small" spc="-100" dirty="0">
                <a:latin typeface="Comic Sans MS"/>
                <a:cs typeface="Comic Sans MS"/>
              </a:rPr>
              <a:t>i</a:t>
            </a:r>
            <a:r>
              <a:rPr sz="2000" b="1" spc="-45" dirty="0">
                <a:latin typeface="Comic Sans MS"/>
                <a:cs typeface="Comic Sans MS"/>
              </a:rPr>
              <a:t> </a:t>
            </a:r>
            <a:r>
              <a:rPr sz="2000" b="1" spc="-20" dirty="0">
                <a:latin typeface="Comic Sans MS"/>
                <a:cs typeface="Comic Sans MS"/>
              </a:rPr>
              <a:t>ortalamas</a:t>
            </a:r>
            <a:r>
              <a:rPr sz="2000" b="1" cap="small" spc="-20" dirty="0">
                <a:latin typeface="Comic Sans MS"/>
                <a:cs typeface="Comic Sans MS"/>
              </a:rPr>
              <a:t>i</a:t>
            </a:r>
            <a:r>
              <a:rPr sz="2000" b="1" spc="-5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50</a:t>
            </a:r>
            <a:r>
              <a:rPr sz="2000" b="1" spc="-4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ve</a:t>
            </a:r>
            <a:r>
              <a:rPr sz="2000" b="1" spc="-4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üzeri</a:t>
            </a:r>
            <a:r>
              <a:rPr sz="2000" b="1" spc="-45" dirty="0">
                <a:latin typeface="Comic Sans MS"/>
                <a:cs typeface="Comic Sans MS"/>
              </a:rPr>
              <a:t> </a:t>
            </a:r>
            <a:r>
              <a:rPr sz="2000" b="1" spc="-20" dirty="0">
                <a:latin typeface="Comic Sans MS"/>
                <a:cs typeface="Comic Sans MS"/>
              </a:rPr>
              <a:t>olsa </a:t>
            </a:r>
            <a:r>
              <a:rPr sz="2000" b="1" dirty="0">
                <a:latin typeface="Comic Sans MS"/>
                <a:cs typeface="Comic Sans MS"/>
              </a:rPr>
              <a:t>bile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4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ders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ve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üzeri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spc="-85" dirty="0">
                <a:latin typeface="Comic Sans MS"/>
                <a:cs typeface="Comic Sans MS"/>
              </a:rPr>
              <a:t>zay</a:t>
            </a:r>
            <a:r>
              <a:rPr sz="2000" b="1" cap="small" spc="-85" dirty="0">
                <a:latin typeface="Comic Sans MS"/>
                <a:cs typeface="Comic Sans MS"/>
              </a:rPr>
              <a:t>i</a:t>
            </a:r>
            <a:r>
              <a:rPr sz="2000" b="1" spc="-85" dirty="0">
                <a:latin typeface="Comic Sans MS"/>
                <a:cs typeface="Comic Sans MS"/>
              </a:rPr>
              <a:t>f</a:t>
            </a:r>
            <a:r>
              <a:rPr sz="2000" b="1" cap="small" spc="-85" dirty="0">
                <a:latin typeface="Comic Sans MS"/>
                <a:cs typeface="Comic Sans MS"/>
              </a:rPr>
              <a:t>i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olan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öğrenciler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spc="-190" dirty="0">
                <a:latin typeface="Comic Sans MS"/>
                <a:cs typeface="Comic Sans MS"/>
              </a:rPr>
              <a:t>s</a:t>
            </a:r>
            <a:r>
              <a:rPr sz="2000" b="1" cap="small" spc="-190" dirty="0">
                <a:latin typeface="Comic Sans MS"/>
                <a:cs typeface="Comic Sans MS"/>
              </a:rPr>
              <a:t>i</a:t>
            </a:r>
            <a:r>
              <a:rPr sz="2000" b="1" spc="-190" dirty="0">
                <a:latin typeface="Comic Sans MS"/>
                <a:cs typeface="Comic Sans MS"/>
              </a:rPr>
              <a:t>n</a:t>
            </a:r>
            <a:r>
              <a:rPr sz="2000" b="1" cap="small" spc="-190" dirty="0">
                <a:latin typeface="Comic Sans MS"/>
                <a:cs typeface="Comic Sans MS"/>
              </a:rPr>
              <a:t>i</a:t>
            </a:r>
            <a:r>
              <a:rPr sz="2000" b="1" spc="-190" dirty="0">
                <a:latin typeface="Comic Sans MS"/>
                <a:cs typeface="Comic Sans MS"/>
              </a:rPr>
              <a:t>f </a:t>
            </a:r>
            <a:r>
              <a:rPr sz="2000" b="1" spc="-20" dirty="0">
                <a:latin typeface="Comic Sans MS"/>
                <a:cs typeface="Comic Sans MS"/>
              </a:rPr>
              <a:t>tekrar</a:t>
            </a:r>
            <a:r>
              <a:rPr sz="2000" b="1" cap="small" spc="-20" dirty="0">
                <a:latin typeface="Comic Sans MS"/>
                <a:cs typeface="Comic Sans MS"/>
              </a:rPr>
              <a:t>i</a:t>
            </a:r>
            <a:r>
              <a:rPr sz="2000" b="1" spc="-175" dirty="0">
                <a:latin typeface="Comic Sans MS"/>
                <a:cs typeface="Comic Sans MS"/>
              </a:rPr>
              <a:t> </a:t>
            </a:r>
            <a:r>
              <a:rPr sz="2000" b="1" spc="-10" dirty="0">
                <a:latin typeface="Comic Sans MS"/>
                <a:cs typeface="Comic Sans MS"/>
              </a:rPr>
              <a:t>yapar.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6415" y="372918"/>
            <a:ext cx="3982720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215" marR="5080" indent="-184150">
              <a:lnSpc>
                <a:spcPct val="115599"/>
              </a:lnSpc>
              <a:spcBef>
                <a:spcPts val="100"/>
              </a:spcBef>
            </a:pPr>
            <a:r>
              <a:rPr spc="-270" dirty="0"/>
              <a:t>S</a:t>
            </a:r>
            <a:r>
              <a:rPr cap="small" spc="-270" dirty="0"/>
              <a:t>i</a:t>
            </a:r>
            <a:r>
              <a:rPr spc="-270" dirty="0"/>
              <a:t>n</a:t>
            </a:r>
            <a:r>
              <a:rPr cap="small" spc="-270" dirty="0"/>
              <a:t>i</a:t>
            </a:r>
            <a:r>
              <a:rPr spc="-270" dirty="0"/>
              <a:t>f</a:t>
            </a:r>
            <a:r>
              <a:rPr spc="-155" dirty="0"/>
              <a:t> </a:t>
            </a:r>
            <a:r>
              <a:rPr spc="-70" dirty="0"/>
              <a:t>Tekrar</a:t>
            </a:r>
            <a:r>
              <a:rPr cap="small" spc="-70" dirty="0"/>
              <a:t>i</a:t>
            </a:r>
            <a:r>
              <a:rPr spc="-150" dirty="0"/>
              <a:t> </a:t>
            </a:r>
            <a:r>
              <a:rPr spc="-170" dirty="0"/>
              <a:t>ve </a:t>
            </a:r>
            <a:r>
              <a:rPr dirty="0"/>
              <a:t>Öğrenim</a:t>
            </a:r>
            <a:r>
              <a:rPr spc="-160" dirty="0"/>
              <a:t> </a:t>
            </a:r>
            <a:r>
              <a:rPr spc="-20" dirty="0"/>
              <a:t>Hakk</a:t>
            </a:r>
            <a:r>
              <a:rPr cap="small" spc="-20" dirty="0"/>
              <a:t>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0665" y="2390371"/>
            <a:ext cx="5814060" cy="2922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2155" marR="5080" indent="-720090">
              <a:lnSpc>
                <a:spcPct val="117200"/>
              </a:lnSpc>
              <a:spcBef>
                <a:spcPts val="95"/>
              </a:spcBef>
            </a:pPr>
            <a:r>
              <a:rPr sz="2000" b="1" spc="-105" dirty="0">
                <a:latin typeface="Comic Sans MS"/>
                <a:cs typeface="Comic Sans MS"/>
              </a:rPr>
              <a:t>S</a:t>
            </a:r>
            <a:r>
              <a:rPr sz="2000" b="1" cap="small" spc="-105" dirty="0">
                <a:latin typeface="Comic Sans MS"/>
                <a:cs typeface="Comic Sans MS"/>
              </a:rPr>
              <a:t>i</a:t>
            </a:r>
            <a:r>
              <a:rPr sz="2000" b="1" spc="-105" dirty="0">
                <a:latin typeface="Comic Sans MS"/>
                <a:cs typeface="Comic Sans MS"/>
              </a:rPr>
              <a:t>n</a:t>
            </a:r>
            <a:r>
              <a:rPr sz="2000" b="1" cap="small" spc="-105" dirty="0">
                <a:latin typeface="Comic Sans MS"/>
                <a:cs typeface="Comic Sans MS"/>
              </a:rPr>
              <a:t>i</a:t>
            </a:r>
            <a:r>
              <a:rPr sz="2000" b="1" spc="-105" dirty="0">
                <a:latin typeface="Comic Sans MS"/>
                <a:cs typeface="Comic Sans MS"/>
              </a:rPr>
              <a:t>f</a:t>
            </a:r>
            <a:r>
              <a:rPr sz="2000" b="1" spc="-95" dirty="0">
                <a:latin typeface="Comic Sans MS"/>
                <a:cs typeface="Comic Sans MS"/>
              </a:rPr>
              <a:t> </a:t>
            </a:r>
            <a:r>
              <a:rPr sz="2000" b="1" spc="-20" dirty="0">
                <a:latin typeface="Comic Sans MS"/>
                <a:cs typeface="Comic Sans MS"/>
              </a:rPr>
              <a:t>tekrar</a:t>
            </a:r>
            <a:r>
              <a:rPr sz="2000" b="1" cap="small" spc="-20" dirty="0">
                <a:latin typeface="Comic Sans MS"/>
                <a:cs typeface="Comic Sans MS"/>
              </a:rPr>
              <a:t>i</a:t>
            </a:r>
            <a:r>
              <a:rPr sz="2000" b="1" spc="-80" dirty="0">
                <a:latin typeface="Comic Sans MS"/>
                <a:cs typeface="Comic Sans MS"/>
              </a:rPr>
              <a:t> </a:t>
            </a:r>
            <a:r>
              <a:rPr sz="2000" b="1" spc="-60" dirty="0">
                <a:latin typeface="Comic Sans MS"/>
                <a:cs typeface="Comic Sans MS"/>
              </a:rPr>
              <a:t>haz</a:t>
            </a:r>
            <a:r>
              <a:rPr sz="2000" b="1" cap="small" spc="-60" dirty="0">
                <a:latin typeface="Comic Sans MS"/>
                <a:cs typeface="Comic Sans MS"/>
              </a:rPr>
              <a:t>i</a:t>
            </a:r>
            <a:r>
              <a:rPr sz="2000" b="1" spc="-60" dirty="0">
                <a:latin typeface="Comic Sans MS"/>
                <a:cs typeface="Comic Sans MS"/>
              </a:rPr>
              <a:t>rl</a:t>
            </a:r>
            <a:r>
              <a:rPr sz="2000" b="1" cap="small" spc="-60" dirty="0">
                <a:latin typeface="Comic Sans MS"/>
                <a:cs typeface="Comic Sans MS"/>
              </a:rPr>
              <a:t>i</a:t>
            </a:r>
            <a:r>
              <a:rPr sz="2000" b="1" spc="-60" dirty="0">
                <a:latin typeface="Comic Sans MS"/>
                <a:cs typeface="Comic Sans MS"/>
              </a:rPr>
              <a:t>k</a:t>
            </a:r>
            <a:r>
              <a:rPr sz="2000" b="1" spc="-80" dirty="0">
                <a:latin typeface="Comic Sans MS"/>
                <a:cs typeface="Comic Sans MS"/>
              </a:rPr>
              <a:t> </a:t>
            </a:r>
            <a:r>
              <a:rPr sz="2000" b="1" spc="-150" dirty="0">
                <a:latin typeface="Comic Sans MS"/>
                <a:cs typeface="Comic Sans MS"/>
              </a:rPr>
              <a:t>s</a:t>
            </a:r>
            <a:r>
              <a:rPr sz="2000" b="1" cap="small" spc="-150" dirty="0">
                <a:latin typeface="Comic Sans MS"/>
                <a:cs typeface="Comic Sans MS"/>
              </a:rPr>
              <a:t>i</a:t>
            </a:r>
            <a:r>
              <a:rPr sz="2000" b="1" spc="-150" dirty="0">
                <a:latin typeface="Comic Sans MS"/>
                <a:cs typeface="Comic Sans MS"/>
              </a:rPr>
              <a:t>n</a:t>
            </a:r>
            <a:r>
              <a:rPr sz="2000" b="1" cap="small" spc="-150" dirty="0">
                <a:latin typeface="Comic Sans MS"/>
                <a:cs typeface="Comic Sans MS"/>
              </a:rPr>
              <a:t>i</a:t>
            </a:r>
            <a:r>
              <a:rPr sz="2000" b="1" spc="-150" dirty="0">
                <a:latin typeface="Comic Sans MS"/>
                <a:cs typeface="Comic Sans MS"/>
              </a:rPr>
              <a:t>f</a:t>
            </a:r>
            <a:r>
              <a:rPr sz="2000" b="1" cap="small" spc="-150" dirty="0">
                <a:latin typeface="Comic Sans MS"/>
                <a:cs typeface="Comic Sans MS"/>
              </a:rPr>
              <a:t>i</a:t>
            </a:r>
            <a:r>
              <a:rPr sz="2000" b="1" spc="-6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hariç,</a:t>
            </a:r>
            <a:r>
              <a:rPr sz="2000" b="1" spc="-8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orta</a:t>
            </a:r>
            <a:r>
              <a:rPr sz="2000" b="1" spc="-75" dirty="0">
                <a:latin typeface="Comic Sans MS"/>
                <a:cs typeface="Comic Sans MS"/>
              </a:rPr>
              <a:t> </a:t>
            </a:r>
            <a:r>
              <a:rPr sz="2000" b="1" spc="-45" dirty="0">
                <a:latin typeface="Comic Sans MS"/>
                <a:cs typeface="Comic Sans MS"/>
              </a:rPr>
              <a:t>öğrenim </a:t>
            </a:r>
            <a:r>
              <a:rPr sz="2000" b="1" dirty="0">
                <a:latin typeface="Comic Sans MS"/>
                <a:cs typeface="Comic Sans MS"/>
              </a:rPr>
              <a:t>süresince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en fazla bir defa </a:t>
            </a:r>
            <a:r>
              <a:rPr sz="2000" b="1" spc="-10" dirty="0">
                <a:latin typeface="Comic Sans MS"/>
                <a:cs typeface="Comic Sans MS"/>
              </a:rPr>
              <a:t>yap</a:t>
            </a:r>
            <a:r>
              <a:rPr sz="2000" b="1" cap="small" spc="-10" dirty="0">
                <a:latin typeface="Comic Sans MS"/>
                <a:cs typeface="Comic Sans MS"/>
              </a:rPr>
              <a:t>i</a:t>
            </a:r>
            <a:r>
              <a:rPr sz="2000" b="1" spc="-10" dirty="0">
                <a:latin typeface="Comic Sans MS"/>
                <a:cs typeface="Comic Sans MS"/>
              </a:rPr>
              <a:t>l</a:t>
            </a:r>
            <a:r>
              <a:rPr sz="2000" b="1" cap="small" spc="-10" dirty="0">
                <a:latin typeface="Comic Sans MS"/>
                <a:cs typeface="Comic Sans MS"/>
              </a:rPr>
              <a:t>i</a:t>
            </a:r>
            <a:r>
              <a:rPr sz="2000" b="1" spc="-10" dirty="0">
                <a:latin typeface="Comic Sans MS"/>
                <a:cs typeface="Comic Sans MS"/>
              </a:rPr>
              <a:t>r.</a:t>
            </a:r>
            <a:endParaRPr sz="20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sz="2000">
              <a:latin typeface="Comic Sans MS"/>
              <a:cs typeface="Comic Sans MS"/>
            </a:endParaRPr>
          </a:p>
          <a:p>
            <a:pPr marL="518795" marR="311785" indent="-635" algn="ctr">
              <a:lnSpc>
                <a:spcPct val="118200"/>
              </a:lnSpc>
            </a:pPr>
            <a:r>
              <a:rPr sz="1650" b="1" dirty="0">
                <a:latin typeface="Comic Sans MS"/>
                <a:cs typeface="Comic Sans MS"/>
              </a:rPr>
              <a:t>Öğrenim</a:t>
            </a:r>
            <a:r>
              <a:rPr sz="1650" b="1" spc="25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süresi</a:t>
            </a:r>
            <a:r>
              <a:rPr sz="1650" b="1" spc="30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içinde</a:t>
            </a:r>
            <a:r>
              <a:rPr sz="1650" b="1" spc="30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ikinci</a:t>
            </a:r>
            <a:r>
              <a:rPr sz="1650" b="1" spc="30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defa</a:t>
            </a:r>
            <a:r>
              <a:rPr sz="1650" b="1" spc="30" dirty="0">
                <a:latin typeface="Comic Sans MS"/>
                <a:cs typeface="Comic Sans MS"/>
              </a:rPr>
              <a:t> </a:t>
            </a:r>
            <a:r>
              <a:rPr sz="1650" b="1" spc="-75" dirty="0">
                <a:latin typeface="Comic Sans MS"/>
                <a:cs typeface="Comic Sans MS"/>
              </a:rPr>
              <a:t>s</a:t>
            </a:r>
            <a:r>
              <a:rPr sz="1650" b="1" cap="small" spc="-75" dirty="0">
                <a:latin typeface="Comic Sans MS"/>
                <a:cs typeface="Comic Sans MS"/>
              </a:rPr>
              <a:t>i</a:t>
            </a:r>
            <a:r>
              <a:rPr sz="1650" b="1" spc="-75" dirty="0">
                <a:latin typeface="Comic Sans MS"/>
                <a:cs typeface="Comic Sans MS"/>
              </a:rPr>
              <a:t>n</a:t>
            </a:r>
            <a:r>
              <a:rPr sz="1650" b="1" cap="small" spc="-75" dirty="0">
                <a:latin typeface="Comic Sans MS"/>
                <a:cs typeface="Comic Sans MS"/>
              </a:rPr>
              <a:t>i</a:t>
            </a:r>
            <a:r>
              <a:rPr sz="1650" b="1" spc="-75" dirty="0">
                <a:latin typeface="Comic Sans MS"/>
                <a:cs typeface="Comic Sans MS"/>
              </a:rPr>
              <a:t>f</a:t>
            </a:r>
            <a:r>
              <a:rPr sz="1650" b="1" spc="30" dirty="0">
                <a:latin typeface="Comic Sans MS"/>
                <a:cs typeface="Comic Sans MS"/>
              </a:rPr>
              <a:t> </a:t>
            </a:r>
            <a:r>
              <a:rPr sz="1650" b="1" spc="-10" dirty="0">
                <a:latin typeface="Comic Sans MS"/>
                <a:cs typeface="Comic Sans MS"/>
              </a:rPr>
              <a:t>tekrar</a:t>
            </a:r>
            <a:r>
              <a:rPr sz="1650" b="1" cap="small" spc="-10" dirty="0">
                <a:latin typeface="Comic Sans MS"/>
                <a:cs typeface="Comic Sans MS"/>
              </a:rPr>
              <a:t>i</a:t>
            </a:r>
            <a:r>
              <a:rPr sz="1650" b="1" spc="-10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durumuna</a:t>
            </a:r>
            <a:r>
              <a:rPr sz="1650" b="1" spc="40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düşen</a:t>
            </a:r>
            <a:r>
              <a:rPr sz="1650" b="1" spc="45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öğrencilerin</a:t>
            </a:r>
            <a:r>
              <a:rPr sz="1650" b="1" spc="45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ders</a:t>
            </a:r>
            <a:r>
              <a:rPr sz="1650" b="1" spc="40" dirty="0">
                <a:latin typeface="Comic Sans MS"/>
                <a:cs typeface="Comic Sans MS"/>
              </a:rPr>
              <a:t> </a:t>
            </a:r>
            <a:r>
              <a:rPr sz="1650" b="1" spc="-105" dirty="0">
                <a:latin typeface="Comic Sans MS"/>
                <a:cs typeface="Comic Sans MS"/>
              </a:rPr>
              <a:t>y</a:t>
            </a:r>
            <a:r>
              <a:rPr sz="1650" b="1" cap="small" spc="-105" dirty="0">
                <a:latin typeface="Comic Sans MS"/>
                <a:cs typeface="Comic Sans MS"/>
              </a:rPr>
              <a:t>i</a:t>
            </a:r>
            <a:r>
              <a:rPr sz="1650" b="1" spc="-105" dirty="0">
                <a:latin typeface="Comic Sans MS"/>
                <a:cs typeface="Comic Sans MS"/>
              </a:rPr>
              <a:t>l</a:t>
            </a:r>
            <a:r>
              <a:rPr sz="1650" b="1" cap="small" spc="-105" dirty="0">
                <a:latin typeface="Comic Sans MS"/>
                <a:cs typeface="Comic Sans MS"/>
              </a:rPr>
              <a:t>i</a:t>
            </a:r>
            <a:r>
              <a:rPr sz="1650" b="1" spc="45" dirty="0">
                <a:latin typeface="Comic Sans MS"/>
                <a:cs typeface="Comic Sans MS"/>
              </a:rPr>
              <a:t> </a:t>
            </a:r>
            <a:r>
              <a:rPr sz="1650" b="1" spc="-10" dirty="0">
                <a:latin typeface="Comic Sans MS"/>
                <a:cs typeface="Comic Sans MS"/>
              </a:rPr>
              <a:t>sonunda </a:t>
            </a:r>
            <a:r>
              <a:rPr sz="1650" b="1" dirty="0">
                <a:latin typeface="Comic Sans MS"/>
                <a:cs typeface="Comic Sans MS"/>
              </a:rPr>
              <a:t>okulla</a:t>
            </a:r>
            <a:r>
              <a:rPr sz="1650" b="1" spc="55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ilişiği</a:t>
            </a:r>
            <a:r>
              <a:rPr sz="1650" b="1" spc="55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kesilerek</a:t>
            </a:r>
            <a:r>
              <a:rPr sz="1650" b="1" spc="60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mesleki</a:t>
            </a:r>
            <a:r>
              <a:rPr sz="1650" b="1" spc="55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eğitim</a:t>
            </a:r>
            <a:r>
              <a:rPr sz="1650" b="1" spc="55" dirty="0">
                <a:latin typeface="Comic Sans MS"/>
                <a:cs typeface="Comic Sans MS"/>
              </a:rPr>
              <a:t> </a:t>
            </a:r>
            <a:r>
              <a:rPr sz="1650" b="1" spc="-10" dirty="0">
                <a:latin typeface="Comic Sans MS"/>
                <a:cs typeface="Comic Sans MS"/>
              </a:rPr>
              <a:t>merkezine, </a:t>
            </a:r>
            <a:r>
              <a:rPr sz="1650" b="1" spc="-20" dirty="0">
                <a:latin typeface="Comic Sans MS"/>
                <a:cs typeface="Comic Sans MS"/>
              </a:rPr>
              <a:t>Aç</a:t>
            </a:r>
            <a:r>
              <a:rPr sz="1650" b="1" cap="small" spc="-20" dirty="0">
                <a:latin typeface="Comic Sans MS"/>
                <a:cs typeface="Comic Sans MS"/>
              </a:rPr>
              <a:t>i</a:t>
            </a:r>
            <a:r>
              <a:rPr sz="1650" b="1" spc="-20" dirty="0">
                <a:latin typeface="Comic Sans MS"/>
                <a:cs typeface="Comic Sans MS"/>
              </a:rPr>
              <a:t>k </a:t>
            </a:r>
            <a:r>
              <a:rPr sz="1650" b="1" dirty="0">
                <a:latin typeface="Comic Sans MS"/>
                <a:cs typeface="Comic Sans MS"/>
              </a:rPr>
              <a:t>Öğretim</a:t>
            </a:r>
            <a:r>
              <a:rPr sz="1650" b="1" spc="-20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Lisesine,</a:t>
            </a:r>
            <a:r>
              <a:rPr sz="1650" b="1" spc="-15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Mesleki</a:t>
            </a:r>
            <a:r>
              <a:rPr sz="1650" b="1" spc="-20" dirty="0">
                <a:latin typeface="Comic Sans MS"/>
                <a:cs typeface="Comic Sans MS"/>
              </a:rPr>
              <a:t> Aç</a:t>
            </a:r>
            <a:r>
              <a:rPr sz="1650" b="1" cap="small" spc="-20" dirty="0">
                <a:latin typeface="Comic Sans MS"/>
                <a:cs typeface="Comic Sans MS"/>
              </a:rPr>
              <a:t>i</a:t>
            </a:r>
            <a:r>
              <a:rPr sz="1650" b="1" spc="-20" dirty="0">
                <a:latin typeface="Comic Sans MS"/>
                <a:cs typeface="Comic Sans MS"/>
              </a:rPr>
              <a:t>k</a:t>
            </a:r>
            <a:r>
              <a:rPr sz="1650" b="1" spc="-15" dirty="0">
                <a:latin typeface="Comic Sans MS"/>
                <a:cs typeface="Comic Sans MS"/>
              </a:rPr>
              <a:t> </a:t>
            </a:r>
            <a:r>
              <a:rPr sz="1650" b="1" spc="-10" dirty="0">
                <a:latin typeface="Comic Sans MS"/>
                <a:cs typeface="Comic Sans MS"/>
              </a:rPr>
              <a:t>Öğretim </a:t>
            </a:r>
            <a:r>
              <a:rPr sz="1650" b="1" dirty="0">
                <a:latin typeface="Comic Sans MS"/>
                <a:cs typeface="Comic Sans MS"/>
              </a:rPr>
              <a:t>Lisesine</a:t>
            </a:r>
            <a:r>
              <a:rPr sz="1650" b="1" spc="20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veya</a:t>
            </a:r>
            <a:r>
              <a:rPr sz="1650" b="1" spc="20" dirty="0">
                <a:latin typeface="Comic Sans MS"/>
                <a:cs typeface="Comic Sans MS"/>
              </a:rPr>
              <a:t> </a:t>
            </a:r>
            <a:r>
              <a:rPr sz="1650" b="1" spc="-20" dirty="0">
                <a:latin typeface="Comic Sans MS"/>
                <a:cs typeface="Comic Sans MS"/>
              </a:rPr>
              <a:t>Aç</a:t>
            </a:r>
            <a:r>
              <a:rPr sz="1650" b="1" cap="small" spc="-20" dirty="0">
                <a:latin typeface="Comic Sans MS"/>
                <a:cs typeface="Comic Sans MS"/>
              </a:rPr>
              <a:t>i</a:t>
            </a:r>
            <a:r>
              <a:rPr sz="1650" b="1" spc="-20" dirty="0">
                <a:latin typeface="Comic Sans MS"/>
                <a:cs typeface="Comic Sans MS"/>
              </a:rPr>
              <a:t>k</a:t>
            </a:r>
            <a:r>
              <a:rPr sz="1650" b="1" spc="20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Öğretim</a:t>
            </a:r>
            <a:r>
              <a:rPr sz="1650" b="1" spc="20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İmam</a:t>
            </a:r>
            <a:r>
              <a:rPr sz="1650" b="1" spc="20" dirty="0">
                <a:latin typeface="Comic Sans MS"/>
                <a:cs typeface="Comic Sans MS"/>
              </a:rPr>
              <a:t> </a:t>
            </a:r>
            <a:r>
              <a:rPr sz="1650" b="1" dirty="0">
                <a:latin typeface="Comic Sans MS"/>
                <a:cs typeface="Comic Sans MS"/>
              </a:rPr>
              <a:t>Hatip</a:t>
            </a:r>
            <a:r>
              <a:rPr sz="1650" b="1" spc="20" dirty="0">
                <a:latin typeface="Comic Sans MS"/>
                <a:cs typeface="Comic Sans MS"/>
              </a:rPr>
              <a:t> </a:t>
            </a:r>
            <a:r>
              <a:rPr sz="1650" b="1" spc="-45" dirty="0">
                <a:latin typeface="Comic Sans MS"/>
                <a:cs typeface="Comic Sans MS"/>
              </a:rPr>
              <a:t>Lisesine kay</a:t>
            </a:r>
            <a:r>
              <a:rPr sz="1650" b="1" cap="small" spc="-45" dirty="0">
                <a:latin typeface="Comic Sans MS"/>
                <a:cs typeface="Comic Sans MS"/>
              </a:rPr>
              <a:t>i</a:t>
            </a:r>
            <a:r>
              <a:rPr sz="1650" b="1" spc="-45" dirty="0">
                <a:latin typeface="Comic Sans MS"/>
                <a:cs typeface="Comic Sans MS"/>
              </a:rPr>
              <a:t>tlar</a:t>
            </a:r>
            <a:r>
              <a:rPr sz="1650" b="1" cap="small" spc="-45" dirty="0">
                <a:latin typeface="Comic Sans MS"/>
                <a:cs typeface="Comic Sans MS"/>
              </a:rPr>
              <a:t>i</a:t>
            </a:r>
            <a:r>
              <a:rPr sz="1650" b="1" spc="-45" dirty="0">
                <a:latin typeface="Comic Sans MS"/>
                <a:cs typeface="Comic Sans MS"/>
              </a:rPr>
              <a:t>n</a:t>
            </a:r>
            <a:r>
              <a:rPr sz="1650" b="1" cap="small" spc="-45" dirty="0">
                <a:latin typeface="Comic Sans MS"/>
                <a:cs typeface="Comic Sans MS"/>
              </a:rPr>
              <a:t>i</a:t>
            </a:r>
            <a:r>
              <a:rPr sz="1650" b="1" spc="-45" dirty="0">
                <a:latin typeface="Comic Sans MS"/>
                <a:cs typeface="Comic Sans MS"/>
              </a:rPr>
              <a:t>n</a:t>
            </a:r>
            <a:r>
              <a:rPr sz="1650" b="1" spc="-110" dirty="0">
                <a:latin typeface="Comic Sans MS"/>
                <a:cs typeface="Comic Sans MS"/>
              </a:rPr>
              <a:t> </a:t>
            </a:r>
            <a:r>
              <a:rPr sz="1650" b="1" spc="-35" dirty="0">
                <a:latin typeface="Comic Sans MS"/>
                <a:cs typeface="Comic Sans MS"/>
              </a:rPr>
              <a:t>yap</a:t>
            </a:r>
            <a:r>
              <a:rPr sz="1650" b="1" cap="small" spc="-35" dirty="0">
                <a:latin typeface="Comic Sans MS"/>
                <a:cs typeface="Comic Sans MS"/>
              </a:rPr>
              <a:t>i</a:t>
            </a:r>
            <a:r>
              <a:rPr sz="1650" b="1" spc="-35" dirty="0">
                <a:latin typeface="Comic Sans MS"/>
                <a:cs typeface="Comic Sans MS"/>
              </a:rPr>
              <a:t>lmas</a:t>
            </a:r>
            <a:r>
              <a:rPr sz="1650" b="1" cap="small" spc="-35" dirty="0">
                <a:latin typeface="Comic Sans MS"/>
                <a:cs typeface="Comic Sans MS"/>
              </a:rPr>
              <a:t>i</a:t>
            </a:r>
            <a:r>
              <a:rPr sz="1650" b="1" spc="-105" dirty="0">
                <a:latin typeface="Comic Sans MS"/>
                <a:cs typeface="Comic Sans MS"/>
              </a:rPr>
              <a:t> </a:t>
            </a:r>
            <a:r>
              <a:rPr sz="1650" b="1" spc="-10" dirty="0">
                <a:latin typeface="Comic Sans MS"/>
                <a:cs typeface="Comic Sans MS"/>
              </a:rPr>
              <a:t>sağlan</a:t>
            </a:r>
            <a:r>
              <a:rPr sz="1650" b="1" cap="small" spc="-10" dirty="0">
                <a:latin typeface="Comic Sans MS"/>
                <a:cs typeface="Comic Sans MS"/>
              </a:rPr>
              <a:t>i</a:t>
            </a:r>
            <a:r>
              <a:rPr sz="1650" b="1" spc="-10" dirty="0">
                <a:latin typeface="Comic Sans MS"/>
                <a:cs typeface="Comic Sans MS"/>
              </a:rPr>
              <a:t>r.</a:t>
            </a:r>
            <a:endParaRPr sz="165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8243" y="238156"/>
            <a:ext cx="4739005" cy="202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100"/>
              </a:lnSpc>
              <a:spcBef>
                <a:spcPts val="100"/>
              </a:spcBef>
            </a:pPr>
            <a:r>
              <a:rPr sz="3800" spc="-80" dirty="0"/>
              <a:t>Devams</a:t>
            </a:r>
            <a:r>
              <a:rPr sz="3800" cap="small" spc="-80" dirty="0"/>
              <a:t>i</a:t>
            </a:r>
            <a:r>
              <a:rPr sz="3800" spc="-80" dirty="0"/>
              <a:t>zl</a:t>
            </a:r>
            <a:r>
              <a:rPr sz="3800" cap="small" spc="-80" dirty="0"/>
              <a:t>i</a:t>
            </a:r>
            <a:r>
              <a:rPr sz="3800" spc="-80" dirty="0"/>
              <a:t>ktan</a:t>
            </a:r>
            <a:r>
              <a:rPr sz="3800" spc="-305" dirty="0"/>
              <a:t> </a:t>
            </a:r>
            <a:r>
              <a:rPr sz="3800" spc="-310" dirty="0"/>
              <a:t>S</a:t>
            </a:r>
            <a:r>
              <a:rPr sz="3800" cap="small" spc="-310" dirty="0"/>
              <a:t>i</a:t>
            </a:r>
            <a:r>
              <a:rPr sz="3800" spc="-310" dirty="0"/>
              <a:t>n</a:t>
            </a:r>
            <a:r>
              <a:rPr sz="3800" cap="small" spc="-310" dirty="0"/>
              <a:t>i</a:t>
            </a:r>
            <a:r>
              <a:rPr sz="3800" spc="-310" dirty="0"/>
              <a:t>f </a:t>
            </a:r>
            <a:r>
              <a:rPr sz="3800" spc="-60" dirty="0"/>
              <a:t>Tekrar</a:t>
            </a:r>
            <a:r>
              <a:rPr sz="3800" cap="small" spc="-60" dirty="0"/>
              <a:t>i</a:t>
            </a:r>
            <a:r>
              <a:rPr sz="3800" spc="-300" dirty="0"/>
              <a:t> </a:t>
            </a:r>
            <a:r>
              <a:rPr sz="3800" spc="-25" dirty="0"/>
              <a:t>ve </a:t>
            </a:r>
            <a:r>
              <a:rPr sz="3800" spc="-105" dirty="0"/>
              <a:t>Devams</a:t>
            </a:r>
            <a:r>
              <a:rPr sz="3800" cap="small" spc="-105" dirty="0"/>
              <a:t>i</a:t>
            </a:r>
            <a:r>
              <a:rPr sz="3800" spc="-105" dirty="0"/>
              <a:t>zl</a:t>
            </a:r>
            <a:r>
              <a:rPr sz="3800" cap="small" spc="-105" dirty="0"/>
              <a:t>i</a:t>
            </a:r>
            <a:r>
              <a:rPr sz="3800" spc="-105" dirty="0"/>
              <a:t>k</a:t>
            </a:r>
            <a:r>
              <a:rPr sz="3800" spc="-235" dirty="0"/>
              <a:t> </a:t>
            </a:r>
            <a:r>
              <a:rPr sz="3800" spc="-20" dirty="0"/>
              <a:t>Hakk</a:t>
            </a:r>
            <a:r>
              <a:rPr sz="3800" cap="small" spc="-20" dirty="0"/>
              <a:t>i</a:t>
            </a:r>
            <a:endParaRPr sz="38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685" algn="ctr">
              <a:lnSpc>
                <a:spcPct val="115100"/>
              </a:lnSpc>
              <a:spcBef>
                <a:spcPts val="100"/>
              </a:spcBef>
            </a:pPr>
            <a:r>
              <a:rPr spc="-45" dirty="0"/>
              <a:t>Devams</a:t>
            </a:r>
            <a:r>
              <a:rPr cap="small" spc="-45" dirty="0"/>
              <a:t>i</a:t>
            </a:r>
            <a:r>
              <a:rPr spc="-45" dirty="0"/>
              <a:t>zl</a:t>
            </a:r>
            <a:r>
              <a:rPr cap="small" spc="-45" dirty="0"/>
              <a:t>i</a:t>
            </a:r>
            <a:r>
              <a:rPr spc="-45" dirty="0"/>
              <a:t>k</a:t>
            </a:r>
            <a:r>
              <a:rPr spc="-50" dirty="0"/>
              <a:t> </a:t>
            </a:r>
            <a:r>
              <a:rPr dirty="0"/>
              <a:t>süresi;</a:t>
            </a:r>
            <a:r>
              <a:rPr spc="-45" dirty="0"/>
              <a:t> </a:t>
            </a:r>
            <a:r>
              <a:rPr dirty="0"/>
              <a:t>özürsüz</a:t>
            </a:r>
            <a:r>
              <a:rPr spc="-45" dirty="0"/>
              <a:t> </a:t>
            </a:r>
            <a:r>
              <a:rPr dirty="0"/>
              <a:t>10</a:t>
            </a:r>
            <a:r>
              <a:rPr spc="-45" dirty="0"/>
              <a:t> </a:t>
            </a:r>
            <a:r>
              <a:rPr dirty="0"/>
              <a:t>gün,</a:t>
            </a:r>
            <a:r>
              <a:rPr spc="-45" dirty="0"/>
              <a:t> </a:t>
            </a:r>
            <a:r>
              <a:rPr dirty="0"/>
              <a:t>toplam</a:t>
            </a:r>
            <a:r>
              <a:rPr spc="-45" dirty="0"/>
              <a:t> </a:t>
            </a:r>
            <a:r>
              <a:rPr spc="-114" dirty="0"/>
              <a:t>30 </a:t>
            </a:r>
            <a:r>
              <a:rPr spc="-10" dirty="0"/>
              <a:t>gündür.</a:t>
            </a:r>
          </a:p>
          <a:p>
            <a:pPr marL="217170" marR="224154" algn="ctr">
              <a:lnSpc>
                <a:spcPct val="115100"/>
              </a:lnSpc>
            </a:pPr>
            <a:r>
              <a:rPr dirty="0"/>
              <a:t>30</a:t>
            </a:r>
            <a:r>
              <a:rPr spc="-50" dirty="0"/>
              <a:t> </a:t>
            </a:r>
            <a:r>
              <a:rPr dirty="0"/>
              <a:t>günü</a:t>
            </a:r>
            <a:r>
              <a:rPr spc="-50" dirty="0"/>
              <a:t> </a:t>
            </a:r>
            <a:r>
              <a:rPr dirty="0"/>
              <a:t>aşan</a:t>
            </a:r>
            <a:r>
              <a:rPr spc="-50" dirty="0"/>
              <a:t> </a:t>
            </a:r>
            <a:r>
              <a:rPr dirty="0"/>
              <a:t>öğrenciler</a:t>
            </a:r>
            <a:r>
              <a:rPr spc="-50" dirty="0"/>
              <a:t> </a:t>
            </a:r>
            <a:r>
              <a:rPr dirty="0"/>
              <a:t>not</a:t>
            </a:r>
            <a:r>
              <a:rPr spc="-50" dirty="0"/>
              <a:t> </a:t>
            </a:r>
            <a:r>
              <a:rPr spc="-20" dirty="0"/>
              <a:t>ortalamas</a:t>
            </a:r>
            <a:r>
              <a:rPr cap="small" spc="-20" dirty="0"/>
              <a:t>i</a:t>
            </a:r>
            <a:r>
              <a:rPr spc="-50" dirty="0"/>
              <a:t> </a:t>
            </a:r>
            <a:r>
              <a:rPr spc="-70" dirty="0"/>
              <a:t>kaç </a:t>
            </a:r>
            <a:r>
              <a:rPr dirty="0"/>
              <a:t>olursa</a:t>
            </a:r>
            <a:r>
              <a:rPr spc="-60" dirty="0"/>
              <a:t> </a:t>
            </a:r>
            <a:r>
              <a:rPr dirty="0"/>
              <a:t>olsun</a:t>
            </a:r>
            <a:r>
              <a:rPr spc="-55" dirty="0"/>
              <a:t> </a:t>
            </a:r>
            <a:r>
              <a:rPr spc="-40" dirty="0"/>
              <a:t>devams</a:t>
            </a:r>
            <a:r>
              <a:rPr cap="small" spc="-40" dirty="0"/>
              <a:t>i</a:t>
            </a:r>
            <a:r>
              <a:rPr spc="-40" dirty="0"/>
              <a:t>zl</a:t>
            </a:r>
            <a:r>
              <a:rPr cap="small" spc="-40" dirty="0"/>
              <a:t>i</a:t>
            </a:r>
            <a:r>
              <a:rPr spc="-40" dirty="0"/>
              <a:t>ktan</a:t>
            </a:r>
            <a:r>
              <a:rPr spc="-60" dirty="0"/>
              <a:t> </a:t>
            </a:r>
            <a:r>
              <a:rPr spc="-10" dirty="0"/>
              <a:t>başar</a:t>
            </a:r>
            <a:r>
              <a:rPr cap="small" spc="-10" dirty="0"/>
              <a:t>i</a:t>
            </a:r>
            <a:r>
              <a:rPr spc="-10" dirty="0"/>
              <a:t>s</a:t>
            </a:r>
            <a:r>
              <a:rPr cap="small" spc="-10" dirty="0"/>
              <a:t>i</a:t>
            </a:r>
            <a:r>
              <a:rPr spc="-10" dirty="0"/>
              <a:t>z say</a:t>
            </a:r>
            <a:r>
              <a:rPr cap="small" spc="-10" dirty="0"/>
              <a:t>i</a:t>
            </a:r>
            <a:r>
              <a:rPr spc="-10" dirty="0"/>
              <a:t>lacakt</a:t>
            </a:r>
            <a:r>
              <a:rPr cap="small" spc="-10" dirty="0"/>
              <a:t>i</a:t>
            </a:r>
            <a:r>
              <a:rPr spc="-10" dirty="0"/>
              <a:t>r.</a:t>
            </a:r>
          </a:p>
          <a:p>
            <a:pPr marL="296545" marR="5080" algn="ctr">
              <a:lnSpc>
                <a:spcPct val="116900"/>
              </a:lnSpc>
              <a:spcBef>
                <a:spcPts val="570"/>
              </a:spcBef>
            </a:pPr>
            <a:r>
              <a:rPr sz="1550" dirty="0"/>
              <a:t>Özel</a:t>
            </a:r>
            <a:r>
              <a:rPr sz="1550" spc="15" dirty="0"/>
              <a:t> </a:t>
            </a:r>
            <a:r>
              <a:rPr sz="1550" dirty="0"/>
              <a:t>durum</a:t>
            </a:r>
            <a:r>
              <a:rPr sz="1550" spc="15" dirty="0"/>
              <a:t> </a:t>
            </a:r>
            <a:r>
              <a:rPr sz="1550" dirty="0"/>
              <a:t>I:</a:t>
            </a:r>
            <a:r>
              <a:rPr sz="1550" spc="20" dirty="0"/>
              <a:t> </a:t>
            </a:r>
            <a:r>
              <a:rPr sz="1550" b="0" dirty="0">
                <a:latin typeface="Comic Sans MS"/>
                <a:cs typeface="Comic Sans MS"/>
              </a:rPr>
              <a:t>Birinci</a:t>
            </a:r>
            <a:r>
              <a:rPr sz="1550" b="0" spc="10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dereceden</a:t>
            </a:r>
            <a:r>
              <a:rPr sz="1550" b="0" spc="1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yakınını</a:t>
            </a:r>
            <a:r>
              <a:rPr sz="1550" b="0" spc="15" dirty="0">
                <a:latin typeface="Comic Sans MS"/>
                <a:cs typeface="Comic Sans MS"/>
              </a:rPr>
              <a:t> </a:t>
            </a:r>
            <a:r>
              <a:rPr sz="1550" b="0" spc="-10" dirty="0">
                <a:latin typeface="Comic Sans MS"/>
                <a:cs typeface="Comic Sans MS"/>
              </a:rPr>
              <a:t>kaybedenlerin </a:t>
            </a:r>
            <a:r>
              <a:rPr sz="1550" b="0" dirty="0">
                <a:latin typeface="Comic Sans MS"/>
                <a:cs typeface="Comic Sans MS"/>
              </a:rPr>
              <a:t>özürsüz</a:t>
            </a:r>
            <a:r>
              <a:rPr sz="1550" b="0" spc="20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devamsızlık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süresi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olan</a:t>
            </a:r>
            <a:r>
              <a:rPr sz="1550" b="0" spc="20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10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günü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spc="-10" dirty="0">
                <a:latin typeface="Comic Sans MS"/>
                <a:cs typeface="Comic Sans MS"/>
              </a:rPr>
              <a:t>geçmemek </a:t>
            </a:r>
            <a:r>
              <a:rPr sz="1550" b="0" dirty="0">
                <a:latin typeface="Comic Sans MS"/>
                <a:cs typeface="Comic Sans MS"/>
              </a:rPr>
              <a:t>kaydıyla</a:t>
            </a:r>
            <a:r>
              <a:rPr sz="1550" b="0" spc="20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toplam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devamsızlık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süresi</a:t>
            </a:r>
            <a:r>
              <a:rPr sz="1550" b="0" spc="20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40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gün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spc="-10" dirty="0">
                <a:latin typeface="Comic Sans MS"/>
                <a:cs typeface="Comic Sans MS"/>
              </a:rPr>
              <a:t>olacak.</a:t>
            </a:r>
            <a:endParaRPr sz="15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Comic Sans MS"/>
              <a:cs typeface="Comic Sans MS"/>
            </a:endParaRPr>
          </a:p>
          <a:p>
            <a:pPr marL="358775" marR="67310" algn="ctr">
              <a:lnSpc>
                <a:spcPct val="116900"/>
              </a:lnSpc>
            </a:pPr>
            <a:r>
              <a:rPr sz="1550" dirty="0"/>
              <a:t>Özel</a:t>
            </a:r>
            <a:r>
              <a:rPr sz="1550" spc="35" dirty="0"/>
              <a:t> </a:t>
            </a:r>
            <a:r>
              <a:rPr sz="1550" dirty="0"/>
              <a:t>durum</a:t>
            </a:r>
            <a:r>
              <a:rPr sz="1550" spc="35" dirty="0"/>
              <a:t> </a:t>
            </a:r>
            <a:r>
              <a:rPr sz="1550" dirty="0"/>
              <a:t>II:</a:t>
            </a:r>
            <a:r>
              <a:rPr sz="1550" spc="-180" dirty="0"/>
              <a:t> </a:t>
            </a:r>
            <a:r>
              <a:rPr sz="1550" b="0" dirty="0">
                <a:latin typeface="Comic Sans MS"/>
                <a:cs typeface="Comic Sans MS"/>
              </a:rPr>
              <a:t>Yatarak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tedavi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gerektiren</a:t>
            </a:r>
            <a:r>
              <a:rPr sz="1550" b="0" spc="30" dirty="0">
                <a:latin typeface="Comic Sans MS"/>
                <a:cs typeface="Comic Sans MS"/>
              </a:rPr>
              <a:t> </a:t>
            </a:r>
            <a:r>
              <a:rPr sz="1550" b="0" spc="-10" dirty="0">
                <a:latin typeface="Comic Sans MS"/>
                <a:cs typeface="Comic Sans MS"/>
              </a:rPr>
              <a:t>durumlarda </a:t>
            </a:r>
            <a:r>
              <a:rPr sz="1550" b="0" dirty="0">
                <a:latin typeface="Comic Sans MS"/>
                <a:cs typeface="Comic Sans MS"/>
              </a:rPr>
              <a:t>öğrencilerin</a:t>
            </a:r>
            <a:r>
              <a:rPr sz="1550" b="0" spc="1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devamsızlık</a:t>
            </a:r>
            <a:r>
              <a:rPr sz="1550" b="0" spc="20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sürelerinin</a:t>
            </a:r>
            <a:r>
              <a:rPr sz="1550" b="0" spc="20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kontrol</a:t>
            </a:r>
            <a:r>
              <a:rPr sz="1550" b="0" spc="15" dirty="0">
                <a:latin typeface="Comic Sans MS"/>
                <a:cs typeface="Comic Sans MS"/>
              </a:rPr>
              <a:t> </a:t>
            </a:r>
            <a:r>
              <a:rPr sz="1550" b="0" spc="-10" dirty="0">
                <a:latin typeface="Comic Sans MS"/>
                <a:cs typeface="Comic Sans MS"/>
              </a:rPr>
              <a:t>kayıtlı </a:t>
            </a:r>
            <a:r>
              <a:rPr sz="1550" b="0" dirty="0">
                <a:latin typeface="Comic Sans MS"/>
                <a:cs typeface="Comic Sans MS"/>
              </a:rPr>
              <a:t>sürekli</a:t>
            </a:r>
            <a:r>
              <a:rPr sz="1550" b="0" spc="20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tedaviyi</a:t>
            </a:r>
            <a:r>
              <a:rPr sz="1550" b="0" spc="20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ya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da</a:t>
            </a:r>
            <a:r>
              <a:rPr sz="1550" b="0" spc="20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organ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naklini</a:t>
            </a:r>
            <a:r>
              <a:rPr sz="1550" b="0" spc="20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gerektiren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spc="-10" dirty="0">
                <a:latin typeface="Comic Sans MS"/>
                <a:cs typeface="Comic Sans MS"/>
              </a:rPr>
              <a:t>hastalığı </a:t>
            </a:r>
            <a:r>
              <a:rPr sz="1550" b="0" dirty="0">
                <a:latin typeface="Comic Sans MS"/>
                <a:cs typeface="Comic Sans MS"/>
              </a:rPr>
              <a:t>bulunan</a:t>
            </a:r>
            <a:r>
              <a:rPr sz="1550" b="0" spc="20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öğrencilerde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olduğu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gibi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devamsızlık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dirty="0">
                <a:latin typeface="Comic Sans MS"/>
                <a:cs typeface="Comic Sans MS"/>
              </a:rPr>
              <a:t>süresi</a:t>
            </a:r>
            <a:r>
              <a:rPr sz="1550" b="0" spc="20" dirty="0">
                <a:latin typeface="Comic Sans MS"/>
                <a:cs typeface="Comic Sans MS"/>
              </a:rPr>
              <a:t> </a:t>
            </a:r>
            <a:r>
              <a:rPr sz="1550" b="0" spc="-25" dirty="0">
                <a:latin typeface="Comic Sans MS"/>
                <a:cs typeface="Comic Sans MS"/>
              </a:rPr>
              <a:t>60 </a:t>
            </a:r>
            <a:r>
              <a:rPr sz="1550" b="0" dirty="0">
                <a:latin typeface="Comic Sans MS"/>
                <a:cs typeface="Comic Sans MS"/>
              </a:rPr>
              <a:t>gün</a:t>
            </a:r>
            <a:r>
              <a:rPr sz="1550" b="0" spc="25" dirty="0">
                <a:latin typeface="Comic Sans MS"/>
                <a:cs typeface="Comic Sans MS"/>
              </a:rPr>
              <a:t> </a:t>
            </a:r>
            <a:r>
              <a:rPr sz="1550" b="0" spc="-10" dirty="0">
                <a:latin typeface="Comic Sans MS"/>
                <a:cs typeface="Comic Sans MS"/>
              </a:rPr>
              <a:t>olacak.</a:t>
            </a:r>
            <a:endParaRPr sz="155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8021" y="238156"/>
            <a:ext cx="4479290" cy="1358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080">
              <a:lnSpc>
                <a:spcPct val="115100"/>
              </a:lnSpc>
              <a:spcBef>
                <a:spcPts val="100"/>
              </a:spcBef>
            </a:pPr>
            <a:r>
              <a:rPr sz="3800" dirty="0"/>
              <a:t>Teşekkür</a:t>
            </a:r>
            <a:r>
              <a:rPr sz="3800" spc="-90" dirty="0"/>
              <a:t> </a:t>
            </a:r>
            <a:r>
              <a:rPr sz="3800" dirty="0"/>
              <a:t>ve</a:t>
            </a:r>
            <a:r>
              <a:rPr sz="3800" spc="-90" dirty="0"/>
              <a:t> </a:t>
            </a:r>
            <a:r>
              <a:rPr sz="3800" spc="-65" dirty="0"/>
              <a:t>takdir </a:t>
            </a:r>
            <a:r>
              <a:rPr sz="3800" dirty="0"/>
              <a:t>belgesi</a:t>
            </a:r>
            <a:r>
              <a:rPr sz="3800" spc="-215" dirty="0"/>
              <a:t> </a:t>
            </a:r>
            <a:r>
              <a:rPr sz="3800" spc="-70" dirty="0"/>
              <a:t>nas</a:t>
            </a:r>
            <a:r>
              <a:rPr sz="3800" cap="small" spc="-70" dirty="0"/>
              <a:t>i</a:t>
            </a:r>
            <a:r>
              <a:rPr sz="3800" spc="-70" dirty="0"/>
              <a:t>l</a:t>
            </a:r>
            <a:r>
              <a:rPr sz="3800" spc="-215" dirty="0"/>
              <a:t> </a:t>
            </a:r>
            <a:r>
              <a:rPr sz="3800" spc="-229" dirty="0"/>
              <a:t>al</a:t>
            </a:r>
            <a:r>
              <a:rPr sz="3800" cap="small" spc="-229" dirty="0"/>
              <a:t>i</a:t>
            </a:r>
            <a:r>
              <a:rPr sz="3800" spc="-229" dirty="0"/>
              <a:t>n</a:t>
            </a:r>
            <a:r>
              <a:rPr sz="3800" cap="small" spc="-229" dirty="0"/>
              <a:t>i</a:t>
            </a:r>
            <a:r>
              <a:rPr sz="3800" spc="-229" dirty="0"/>
              <a:t>r?</a:t>
            </a:r>
            <a:endParaRPr sz="3800"/>
          </a:p>
        </p:txBody>
      </p:sp>
      <p:sp>
        <p:nvSpPr>
          <p:cNvPr id="4" name="object 4"/>
          <p:cNvSpPr txBox="1"/>
          <p:nvPr/>
        </p:nvSpPr>
        <p:spPr>
          <a:xfrm>
            <a:off x="673823" y="1972586"/>
            <a:ext cx="5095240" cy="3890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5904" algn="ctr">
              <a:lnSpc>
                <a:spcPct val="115799"/>
              </a:lnSpc>
              <a:spcBef>
                <a:spcPts val="95"/>
              </a:spcBef>
            </a:pPr>
            <a:r>
              <a:rPr sz="1700" b="1" dirty="0">
                <a:latin typeface="Comic Sans MS"/>
                <a:cs typeface="Comic Sans MS"/>
              </a:rPr>
              <a:t>Teşekkür</a:t>
            </a:r>
            <a:r>
              <a:rPr sz="1700" b="1" spc="10" dirty="0">
                <a:latin typeface="Comic Sans MS"/>
                <a:cs typeface="Comic Sans MS"/>
              </a:rPr>
              <a:t> </a:t>
            </a:r>
            <a:r>
              <a:rPr sz="1700" b="1" dirty="0">
                <a:latin typeface="Comic Sans MS"/>
                <a:cs typeface="Comic Sans MS"/>
              </a:rPr>
              <a:t>ve</a:t>
            </a:r>
            <a:r>
              <a:rPr sz="1700" b="1" spc="15" dirty="0">
                <a:latin typeface="Comic Sans MS"/>
                <a:cs typeface="Comic Sans MS"/>
              </a:rPr>
              <a:t> </a:t>
            </a:r>
            <a:r>
              <a:rPr sz="1700" b="1" dirty="0">
                <a:latin typeface="Comic Sans MS"/>
                <a:cs typeface="Comic Sans MS"/>
              </a:rPr>
              <a:t>takdir</a:t>
            </a:r>
            <a:r>
              <a:rPr sz="1700" b="1" spc="15" dirty="0">
                <a:latin typeface="Comic Sans MS"/>
                <a:cs typeface="Comic Sans MS"/>
              </a:rPr>
              <a:t> </a:t>
            </a:r>
            <a:r>
              <a:rPr sz="1700" b="1" dirty="0">
                <a:latin typeface="Comic Sans MS"/>
                <a:cs typeface="Comic Sans MS"/>
              </a:rPr>
              <a:t>I.</a:t>
            </a:r>
            <a:r>
              <a:rPr sz="1700" b="1" spc="15" dirty="0">
                <a:latin typeface="Comic Sans MS"/>
                <a:cs typeface="Comic Sans MS"/>
              </a:rPr>
              <a:t> </a:t>
            </a:r>
            <a:r>
              <a:rPr sz="1700" b="1" dirty="0">
                <a:latin typeface="Comic Sans MS"/>
                <a:cs typeface="Comic Sans MS"/>
              </a:rPr>
              <a:t>ve</a:t>
            </a:r>
            <a:r>
              <a:rPr sz="1700" b="1" spc="15" dirty="0">
                <a:latin typeface="Comic Sans MS"/>
                <a:cs typeface="Comic Sans MS"/>
              </a:rPr>
              <a:t> </a:t>
            </a:r>
            <a:r>
              <a:rPr sz="1700" b="1" dirty="0">
                <a:latin typeface="Comic Sans MS"/>
                <a:cs typeface="Comic Sans MS"/>
              </a:rPr>
              <a:t>II.</a:t>
            </a:r>
            <a:r>
              <a:rPr sz="1700" b="1" spc="15" dirty="0">
                <a:latin typeface="Comic Sans MS"/>
                <a:cs typeface="Comic Sans MS"/>
              </a:rPr>
              <a:t> </a:t>
            </a:r>
            <a:r>
              <a:rPr sz="1700" b="1" dirty="0">
                <a:latin typeface="Comic Sans MS"/>
                <a:cs typeface="Comic Sans MS"/>
              </a:rPr>
              <a:t>dönem</a:t>
            </a:r>
            <a:r>
              <a:rPr sz="1700" b="1" spc="15" dirty="0">
                <a:latin typeface="Comic Sans MS"/>
                <a:cs typeface="Comic Sans MS"/>
              </a:rPr>
              <a:t> </a:t>
            </a:r>
            <a:r>
              <a:rPr sz="1700" b="1" spc="-65" dirty="0">
                <a:latin typeface="Comic Sans MS"/>
                <a:cs typeface="Comic Sans MS"/>
              </a:rPr>
              <a:t>notlar</a:t>
            </a:r>
            <a:r>
              <a:rPr sz="1700" b="1" cap="small" spc="-65" dirty="0">
                <a:latin typeface="Comic Sans MS"/>
                <a:cs typeface="Comic Sans MS"/>
              </a:rPr>
              <a:t>i</a:t>
            </a:r>
            <a:r>
              <a:rPr sz="1700" b="1" spc="-65" dirty="0">
                <a:latin typeface="Comic Sans MS"/>
                <a:cs typeface="Comic Sans MS"/>
              </a:rPr>
              <a:t>na </a:t>
            </a:r>
            <a:r>
              <a:rPr sz="1700" b="1" dirty="0">
                <a:latin typeface="Comic Sans MS"/>
                <a:cs typeface="Comic Sans MS"/>
              </a:rPr>
              <a:t>göre</a:t>
            </a:r>
            <a:r>
              <a:rPr sz="1700" b="1" spc="15" dirty="0">
                <a:latin typeface="Comic Sans MS"/>
                <a:cs typeface="Comic Sans MS"/>
              </a:rPr>
              <a:t> </a:t>
            </a:r>
            <a:r>
              <a:rPr sz="1700" b="1" dirty="0">
                <a:latin typeface="Comic Sans MS"/>
                <a:cs typeface="Comic Sans MS"/>
              </a:rPr>
              <a:t>dönemlik</a:t>
            </a:r>
            <a:r>
              <a:rPr sz="1700" b="1" spc="15" dirty="0">
                <a:latin typeface="Comic Sans MS"/>
                <a:cs typeface="Comic Sans MS"/>
              </a:rPr>
              <a:t> </a:t>
            </a:r>
            <a:r>
              <a:rPr sz="1700" b="1" spc="-10" dirty="0">
                <a:latin typeface="Comic Sans MS"/>
                <a:cs typeface="Comic Sans MS"/>
              </a:rPr>
              <a:t>al</a:t>
            </a:r>
            <a:r>
              <a:rPr sz="1700" b="1" cap="small" spc="-10" dirty="0">
                <a:latin typeface="Comic Sans MS"/>
                <a:cs typeface="Comic Sans MS"/>
              </a:rPr>
              <a:t>i</a:t>
            </a:r>
            <a:r>
              <a:rPr sz="1700" b="1" spc="-10" dirty="0">
                <a:latin typeface="Comic Sans MS"/>
                <a:cs typeface="Comic Sans MS"/>
              </a:rPr>
              <a:t>n</a:t>
            </a:r>
            <a:r>
              <a:rPr sz="1700" b="1" cap="small" spc="-10" dirty="0">
                <a:latin typeface="Comic Sans MS"/>
                <a:cs typeface="Comic Sans MS"/>
              </a:rPr>
              <a:t>i</a:t>
            </a:r>
            <a:r>
              <a:rPr sz="1700" b="1" spc="-10" dirty="0">
                <a:latin typeface="Comic Sans MS"/>
                <a:cs typeface="Comic Sans MS"/>
              </a:rPr>
              <a:t>r.</a:t>
            </a:r>
            <a:endParaRPr sz="1700">
              <a:latin typeface="Comic Sans MS"/>
              <a:cs typeface="Comic Sans MS"/>
            </a:endParaRPr>
          </a:p>
          <a:p>
            <a:pPr marL="1040130" marR="1283970" algn="ctr">
              <a:lnSpc>
                <a:spcPct val="115799"/>
              </a:lnSpc>
              <a:spcBef>
                <a:spcPts val="2365"/>
              </a:spcBef>
            </a:pPr>
            <a:r>
              <a:rPr sz="1700" b="1" dirty="0">
                <a:latin typeface="Comic Sans MS"/>
                <a:cs typeface="Comic Sans MS"/>
              </a:rPr>
              <a:t>Teşekkür</a:t>
            </a:r>
            <a:r>
              <a:rPr sz="1700" b="1" spc="20" dirty="0">
                <a:latin typeface="Comic Sans MS"/>
                <a:cs typeface="Comic Sans MS"/>
              </a:rPr>
              <a:t> </a:t>
            </a:r>
            <a:r>
              <a:rPr sz="1700" b="1" dirty="0">
                <a:latin typeface="Comic Sans MS"/>
                <a:cs typeface="Comic Sans MS"/>
              </a:rPr>
              <a:t>belgesi</a:t>
            </a:r>
            <a:r>
              <a:rPr sz="1700" b="1" spc="25" dirty="0">
                <a:latin typeface="Comic Sans MS"/>
                <a:cs typeface="Comic Sans MS"/>
              </a:rPr>
              <a:t> </a:t>
            </a:r>
            <a:r>
              <a:rPr sz="1700" b="1" dirty="0">
                <a:latin typeface="Comic Sans MS"/>
                <a:cs typeface="Comic Sans MS"/>
              </a:rPr>
              <a:t>için</a:t>
            </a:r>
            <a:r>
              <a:rPr sz="1700" b="1" spc="20" dirty="0">
                <a:latin typeface="Comic Sans MS"/>
                <a:cs typeface="Comic Sans MS"/>
              </a:rPr>
              <a:t> </a:t>
            </a:r>
            <a:r>
              <a:rPr sz="1700" b="1" spc="-25" dirty="0">
                <a:latin typeface="Comic Sans MS"/>
                <a:cs typeface="Comic Sans MS"/>
              </a:rPr>
              <a:t>70 </a:t>
            </a:r>
            <a:r>
              <a:rPr sz="1700" b="1" dirty="0">
                <a:latin typeface="Comic Sans MS"/>
                <a:cs typeface="Comic Sans MS"/>
              </a:rPr>
              <a:t>Takdir</a:t>
            </a:r>
            <a:r>
              <a:rPr sz="1700" b="1" spc="15" dirty="0">
                <a:latin typeface="Comic Sans MS"/>
                <a:cs typeface="Comic Sans MS"/>
              </a:rPr>
              <a:t> </a:t>
            </a:r>
            <a:r>
              <a:rPr sz="1700" b="1" dirty="0">
                <a:latin typeface="Comic Sans MS"/>
                <a:cs typeface="Comic Sans MS"/>
              </a:rPr>
              <a:t>belgesi</a:t>
            </a:r>
            <a:r>
              <a:rPr sz="1700" b="1" spc="15" dirty="0">
                <a:latin typeface="Comic Sans MS"/>
                <a:cs typeface="Comic Sans MS"/>
              </a:rPr>
              <a:t> </a:t>
            </a:r>
            <a:r>
              <a:rPr sz="1700" b="1" dirty="0">
                <a:latin typeface="Comic Sans MS"/>
                <a:cs typeface="Comic Sans MS"/>
              </a:rPr>
              <a:t>için</a:t>
            </a:r>
            <a:r>
              <a:rPr sz="1700" b="1" spc="20" dirty="0">
                <a:latin typeface="Comic Sans MS"/>
                <a:cs typeface="Comic Sans MS"/>
              </a:rPr>
              <a:t> </a:t>
            </a:r>
            <a:r>
              <a:rPr sz="1700" b="1" spc="-25" dirty="0">
                <a:latin typeface="Comic Sans MS"/>
                <a:cs typeface="Comic Sans MS"/>
              </a:rPr>
              <a:t>85 </a:t>
            </a:r>
            <a:r>
              <a:rPr sz="1700" b="1" dirty="0">
                <a:latin typeface="Comic Sans MS"/>
                <a:cs typeface="Comic Sans MS"/>
              </a:rPr>
              <a:t>dönem</a:t>
            </a:r>
            <a:r>
              <a:rPr sz="1700" b="1" spc="-85" dirty="0">
                <a:latin typeface="Comic Sans MS"/>
                <a:cs typeface="Comic Sans MS"/>
              </a:rPr>
              <a:t> </a:t>
            </a:r>
            <a:r>
              <a:rPr sz="1700" b="1" spc="-10" dirty="0">
                <a:latin typeface="Comic Sans MS"/>
                <a:cs typeface="Comic Sans MS"/>
              </a:rPr>
              <a:t>ortalamas</a:t>
            </a:r>
            <a:r>
              <a:rPr sz="1700" b="1" cap="small" spc="-10" dirty="0">
                <a:latin typeface="Comic Sans MS"/>
                <a:cs typeface="Comic Sans MS"/>
              </a:rPr>
              <a:t>i</a:t>
            </a:r>
            <a:r>
              <a:rPr sz="1700" b="1" spc="-80" dirty="0">
                <a:latin typeface="Comic Sans MS"/>
                <a:cs typeface="Comic Sans MS"/>
              </a:rPr>
              <a:t> </a:t>
            </a:r>
            <a:r>
              <a:rPr sz="1700" b="1" spc="-45" dirty="0">
                <a:latin typeface="Comic Sans MS"/>
                <a:cs typeface="Comic Sans MS"/>
              </a:rPr>
              <a:t>gerekir.</a:t>
            </a:r>
            <a:endParaRPr sz="17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140"/>
              </a:spcBef>
            </a:pPr>
            <a:endParaRPr sz="1700">
              <a:latin typeface="Comic Sans MS"/>
              <a:cs typeface="Comic Sans MS"/>
            </a:endParaRPr>
          </a:p>
          <a:p>
            <a:pPr marL="83185">
              <a:lnSpc>
                <a:spcPct val="100000"/>
              </a:lnSpc>
            </a:pPr>
            <a:r>
              <a:rPr sz="1550" b="1" dirty="0">
                <a:latin typeface="Comic Sans MS"/>
                <a:cs typeface="Comic Sans MS"/>
              </a:rPr>
              <a:t>Özel</a:t>
            </a:r>
            <a:r>
              <a:rPr sz="1550" b="1" spc="20" dirty="0">
                <a:latin typeface="Comic Sans MS"/>
                <a:cs typeface="Comic Sans MS"/>
              </a:rPr>
              <a:t> </a:t>
            </a:r>
            <a:r>
              <a:rPr sz="1550" b="1" dirty="0">
                <a:latin typeface="Comic Sans MS"/>
                <a:cs typeface="Comic Sans MS"/>
              </a:rPr>
              <a:t>durum</a:t>
            </a:r>
            <a:r>
              <a:rPr sz="1550" b="1" spc="25" dirty="0">
                <a:latin typeface="Comic Sans MS"/>
                <a:cs typeface="Comic Sans MS"/>
              </a:rPr>
              <a:t> </a:t>
            </a:r>
            <a:r>
              <a:rPr sz="1550" b="1" dirty="0">
                <a:latin typeface="Comic Sans MS"/>
                <a:cs typeface="Comic Sans MS"/>
              </a:rPr>
              <a:t>I:</a:t>
            </a:r>
            <a:r>
              <a:rPr sz="1550" b="1" spc="25" dirty="0">
                <a:latin typeface="Comic Sans MS"/>
                <a:cs typeface="Comic Sans MS"/>
              </a:rPr>
              <a:t> </a:t>
            </a:r>
            <a:r>
              <a:rPr sz="1550" dirty="0">
                <a:latin typeface="Comic Sans MS"/>
                <a:cs typeface="Comic Sans MS"/>
              </a:rPr>
              <a:t>belge</a:t>
            </a:r>
            <a:r>
              <a:rPr sz="1550" spc="20" dirty="0">
                <a:latin typeface="Comic Sans MS"/>
                <a:cs typeface="Comic Sans MS"/>
              </a:rPr>
              <a:t> </a:t>
            </a:r>
            <a:r>
              <a:rPr sz="1550" dirty="0">
                <a:latin typeface="Comic Sans MS"/>
                <a:cs typeface="Comic Sans MS"/>
              </a:rPr>
              <a:t>almak</a:t>
            </a:r>
            <a:r>
              <a:rPr sz="1550" spc="20" dirty="0">
                <a:latin typeface="Comic Sans MS"/>
                <a:cs typeface="Comic Sans MS"/>
              </a:rPr>
              <a:t> </a:t>
            </a:r>
            <a:r>
              <a:rPr sz="1550" dirty="0">
                <a:latin typeface="Comic Sans MS"/>
                <a:cs typeface="Comic Sans MS"/>
              </a:rPr>
              <a:t>için</a:t>
            </a:r>
            <a:r>
              <a:rPr sz="1550" spc="15" dirty="0">
                <a:latin typeface="Comic Sans MS"/>
                <a:cs typeface="Comic Sans MS"/>
              </a:rPr>
              <a:t> </a:t>
            </a:r>
            <a:r>
              <a:rPr sz="1550" dirty="0">
                <a:latin typeface="Comic Sans MS"/>
                <a:cs typeface="Comic Sans MS"/>
              </a:rPr>
              <a:t>özürsüz</a:t>
            </a:r>
            <a:r>
              <a:rPr sz="1550" spc="20" dirty="0">
                <a:latin typeface="Comic Sans MS"/>
                <a:cs typeface="Comic Sans MS"/>
              </a:rPr>
              <a:t> </a:t>
            </a:r>
            <a:r>
              <a:rPr sz="1550" dirty="0">
                <a:latin typeface="Comic Sans MS"/>
                <a:cs typeface="Comic Sans MS"/>
              </a:rPr>
              <a:t>devamsızlık</a:t>
            </a:r>
            <a:r>
              <a:rPr sz="1550" spc="20" dirty="0">
                <a:latin typeface="Comic Sans MS"/>
                <a:cs typeface="Comic Sans MS"/>
              </a:rPr>
              <a:t> </a:t>
            </a:r>
            <a:r>
              <a:rPr sz="1550" spc="-50" dirty="0">
                <a:latin typeface="Comic Sans MS"/>
                <a:cs typeface="Comic Sans MS"/>
              </a:rPr>
              <a:t>5</a:t>
            </a:r>
            <a:endParaRPr sz="1550">
              <a:latin typeface="Comic Sans MS"/>
              <a:cs typeface="Comic Sans MS"/>
            </a:endParaRPr>
          </a:p>
          <a:p>
            <a:pPr marL="1722120">
              <a:lnSpc>
                <a:spcPct val="100000"/>
              </a:lnSpc>
              <a:spcBef>
                <a:spcPts val="315"/>
              </a:spcBef>
            </a:pPr>
            <a:r>
              <a:rPr sz="1550" dirty="0">
                <a:latin typeface="Comic Sans MS"/>
                <a:cs typeface="Comic Sans MS"/>
              </a:rPr>
              <a:t>günün</a:t>
            </a:r>
            <a:r>
              <a:rPr sz="1550" spc="40" dirty="0">
                <a:latin typeface="Comic Sans MS"/>
                <a:cs typeface="Comic Sans MS"/>
              </a:rPr>
              <a:t> </a:t>
            </a:r>
            <a:r>
              <a:rPr sz="1550" dirty="0">
                <a:latin typeface="Comic Sans MS"/>
                <a:cs typeface="Comic Sans MS"/>
              </a:rPr>
              <a:t>altında</a:t>
            </a:r>
            <a:r>
              <a:rPr sz="1550" spc="40" dirty="0">
                <a:latin typeface="Comic Sans MS"/>
                <a:cs typeface="Comic Sans MS"/>
              </a:rPr>
              <a:t> </a:t>
            </a:r>
            <a:r>
              <a:rPr sz="1550" spc="-10" dirty="0">
                <a:latin typeface="Comic Sans MS"/>
                <a:cs typeface="Comic Sans MS"/>
              </a:rPr>
              <a:t>olmalıdır.</a:t>
            </a:r>
            <a:endParaRPr sz="1550">
              <a:latin typeface="Comic Sans MS"/>
              <a:cs typeface="Comic Sans MS"/>
            </a:endParaRPr>
          </a:p>
          <a:p>
            <a:pPr marL="1773555" marR="301625" indent="-1653539">
              <a:lnSpc>
                <a:spcPct val="116900"/>
              </a:lnSpc>
              <a:spcBef>
                <a:spcPts val="5"/>
              </a:spcBef>
            </a:pPr>
            <a:r>
              <a:rPr sz="1550" b="1" dirty="0">
                <a:latin typeface="Comic Sans MS"/>
                <a:cs typeface="Comic Sans MS"/>
              </a:rPr>
              <a:t>Özel</a:t>
            </a:r>
            <a:r>
              <a:rPr sz="1550" b="1" spc="15" dirty="0">
                <a:latin typeface="Comic Sans MS"/>
                <a:cs typeface="Comic Sans MS"/>
              </a:rPr>
              <a:t> </a:t>
            </a:r>
            <a:r>
              <a:rPr sz="1550" b="1" dirty="0">
                <a:latin typeface="Comic Sans MS"/>
                <a:cs typeface="Comic Sans MS"/>
              </a:rPr>
              <a:t>durum</a:t>
            </a:r>
            <a:r>
              <a:rPr sz="1550" b="1" spc="20" dirty="0">
                <a:latin typeface="Comic Sans MS"/>
                <a:cs typeface="Comic Sans MS"/>
              </a:rPr>
              <a:t> </a:t>
            </a:r>
            <a:r>
              <a:rPr sz="1550" b="1" dirty="0">
                <a:latin typeface="Comic Sans MS"/>
                <a:cs typeface="Comic Sans MS"/>
              </a:rPr>
              <a:t>II:</a:t>
            </a:r>
            <a:r>
              <a:rPr sz="1550" b="1" spc="-195" dirty="0">
                <a:latin typeface="Comic Sans MS"/>
                <a:cs typeface="Comic Sans MS"/>
              </a:rPr>
              <a:t> </a:t>
            </a:r>
            <a:r>
              <a:rPr sz="1550" dirty="0">
                <a:latin typeface="Comic Sans MS"/>
                <a:cs typeface="Comic Sans MS"/>
              </a:rPr>
              <a:t>Öğrencinin</a:t>
            </a:r>
            <a:r>
              <a:rPr sz="1550" spc="15" dirty="0">
                <a:latin typeface="Comic Sans MS"/>
                <a:cs typeface="Comic Sans MS"/>
              </a:rPr>
              <a:t> </a:t>
            </a:r>
            <a:r>
              <a:rPr sz="1550" dirty="0">
                <a:latin typeface="Comic Sans MS"/>
                <a:cs typeface="Comic Sans MS"/>
              </a:rPr>
              <a:t>disiplin</a:t>
            </a:r>
            <a:r>
              <a:rPr sz="1550" spc="15" dirty="0">
                <a:latin typeface="Comic Sans MS"/>
                <a:cs typeface="Comic Sans MS"/>
              </a:rPr>
              <a:t> </a:t>
            </a:r>
            <a:r>
              <a:rPr sz="1550" dirty="0">
                <a:latin typeface="Comic Sans MS"/>
                <a:cs typeface="Comic Sans MS"/>
              </a:rPr>
              <a:t>cezası</a:t>
            </a:r>
            <a:r>
              <a:rPr sz="1550" spc="15" dirty="0">
                <a:latin typeface="Comic Sans MS"/>
                <a:cs typeface="Comic Sans MS"/>
              </a:rPr>
              <a:t> </a:t>
            </a:r>
            <a:r>
              <a:rPr sz="1550" spc="-10" dirty="0">
                <a:latin typeface="Comic Sans MS"/>
                <a:cs typeface="Comic Sans MS"/>
              </a:rPr>
              <a:t>almamış </a:t>
            </a:r>
            <a:r>
              <a:rPr sz="1550" dirty="0">
                <a:latin typeface="Comic Sans MS"/>
                <a:cs typeface="Comic Sans MS"/>
              </a:rPr>
              <a:t>olması</a:t>
            </a:r>
            <a:r>
              <a:rPr sz="1550" spc="25" dirty="0">
                <a:latin typeface="Comic Sans MS"/>
                <a:cs typeface="Comic Sans MS"/>
              </a:rPr>
              <a:t> </a:t>
            </a:r>
            <a:r>
              <a:rPr sz="1550" spc="-10" dirty="0">
                <a:latin typeface="Comic Sans MS"/>
                <a:cs typeface="Comic Sans MS"/>
              </a:rPr>
              <a:t>gerekir.</a:t>
            </a:r>
            <a:endParaRPr sz="1550">
              <a:latin typeface="Comic Sans MS"/>
              <a:cs typeface="Comic Sans MS"/>
            </a:endParaRPr>
          </a:p>
          <a:p>
            <a:pPr marL="108585">
              <a:lnSpc>
                <a:spcPct val="100000"/>
              </a:lnSpc>
              <a:spcBef>
                <a:spcPts val="315"/>
              </a:spcBef>
            </a:pPr>
            <a:r>
              <a:rPr sz="1550" b="1" dirty="0">
                <a:latin typeface="Comic Sans MS"/>
                <a:cs typeface="Comic Sans MS"/>
              </a:rPr>
              <a:t>Özel</a:t>
            </a:r>
            <a:r>
              <a:rPr sz="1550" b="1" spc="30" dirty="0">
                <a:latin typeface="Comic Sans MS"/>
                <a:cs typeface="Comic Sans MS"/>
              </a:rPr>
              <a:t> </a:t>
            </a:r>
            <a:r>
              <a:rPr sz="1550" b="1" dirty="0">
                <a:latin typeface="Comic Sans MS"/>
                <a:cs typeface="Comic Sans MS"/>
              </a:rPr>
              <a:t>durum</a:t>
            </a:r>
            <a:r>
              <a:rPr sz="1550" b="1" spc="30" dirty="0">
                <a:latin typeface="Comic Sans MS"/>
                <a:cs typeface="Comic Sans MS"/>
              </a:rPr>
              <a:t> </a:t>
            </a:r>
            <a:r>
              <a:rPr sz="1550" b="1" dirty="0">
                <a:latin typeface="Comic Sans MS"/>
                <a:cs typeface="Comic Sans MS"/>
              </a:rPr>
              <a:t>III:</a:t>
            </a:r>
            <a:r>
              <a:rPr sz="1550" b="1" spc="35" dirty="0">
                <a:latin typeface="Comic Sans MS"/>
                <a:cs typeface="Comic Sans MS"/>
              </a:rPr>
              <a:t> </a:t>
            </a:r>
            <a:r>
              <a:rPr sz="1550" dirty="0">
                <a:latin typeface="Comic Sans MS"/>
                <a:cs typeface="Comic Sans MS"/>
              </a:rPr>
              <a:t>Not</a:t>
            </a:r>
            <a:r>
              <a:rPr sz="1550" spc="20" dirty="0">
                <a:latin typeface="Comic Sans MS"/>
                <a:cs typeface="Comic Sans MS"/>
              </a:rPr>
              <a:t> </a:t>
            </a:r>
            <a:r>
              <a:rPr sz="1550" dirty="0">
                <a:latin typeface="Comic Sans MS"/>
                <a:cs typeface="Comic Sans MS"/>
              </a:rPr>
              <a:t>ortalaması</a:t>
            </a:r>
            <a:r>
              <a:rPr sz="1550" spc="25" dirty="0">
                <a:latin typeface="Comic Sans MS"/>
                <a:cs typeface="Comic Sans MS"/>
              </a:rPr>
              <a:t> </a:t>
            </a:r>
            <a:r>
              <a:rPr sz="1550" dirty="0">
                <a:latin typeface="Comic Sans MS"/>
                <a:cs typeface="Comic Sans MS"/>
              </a:rPr>
              <a:t>yeterli</a:t>
            </a:r>
            <a:r>
              <a:rPr sz="1550" spc="25" dirty="0">
                <a:latin typeface="Comic Sans MS"/>
                <a:cs typeface="Comic Sans MS"/>
              </a:rPr>
              <a:t> </a:t>
            </a:r>
            <a:r>
              <a:rPr sz="1550" dirty="0">
                <a:latin typeface="Comic Sans MS"/>
                <a:cs typeface="Comic Sans MS"/>
              </a:rPr>
              <a:t>olsa</a:t>
            </a:r>
            <a:r>
              <a:rPr sz="1550" spc="20" dirty="0">
                <a:latin typeface="Comic Sans MS"/>
                <a:cs typeface="Comic Sans MS"/>
              </a:rPr>
              <a:t> </a:t>
            </a:r>
            <a:r>
              <a:rPr sz="1550" spc="-20" dirty="0">
                <a:latin typeface="Comic Sans MS"/>
                <a:cs typeface="Comic Sans MS"/>
              </a:rPr>
              <a:t>bile</a:t>
            </a:r>
            <a:endParaRPr sz="1550">
              <a:latin typeface="Comic Sans MS"/>
              <a:cs typeface="Comic Sans MS"/>
            </a:endParaRPr>
          </a:p>
          <a:p>
            <a:pPr marL="1777364">
              <a:lnSpc>
                <a:spcPct val="100000"/>
              </a:lnSpc>
              <a:spcBef>
                <a:spcPts val="315"/>
              </a:spcBef>
            </a:pPr>
            <a:r>
              <a:rPr sz="1550" dirty="0">
                <a:latin typeface="Comic Sans MS"/>
                <a:cs typeface="Comic Sans MS"/>
              </a:rPr>
              <a:t>zayıf</a:t>
            </a:r>
            <a:r>
              <a:rPr sz="1550" spc="5" dirty="0">
                <a:latin typeface="Comic Sans MS"/>
                <a:cs typeface="Comic Sans MS"/>
              </a:rPr>
              <a:t> </a:t>
            </a:r>
            <a:r>
              <a:rPr sz="1550" dirty="0">
                <a:latin typeface="Comic Sans MS"/>
                <a:cs typeface="Comic Sans MS"/>
              </a:rPr>
              <a:t>dersi</a:t>
            </a:r>
            <a:r>
              <a:rPr sz="1550" spc="10" dirty="0">
                <a:latin typeface="Comic Sans MS"/>
                <a:cs typeface="Comic Sans MS"/>
              </a:rPr>
              <a:t> </a:t>
            </a:r>
            <a:r>
              <a:rPr sz="1550" spc="-10" dirty="0">
                <a:latin typeface="Comic Sans MS"/>
                <a:cs typeface="Comic Sans MS"/>
              </a:rPr>
              <a:t>bulunmamalıdır.</a:t>
            </a:r>
            <a:endParaRPr sz="155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7064" y="462784"/>
            <a:ext cx="9583420" cy="4225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66469">
              <a:lnSpc>
                <a:spcPct val="115799"/>
              </a:lnSpc>
              <a:spcBef>
                <a:spcPts val="100"/>
              </a:spcBef>
            </a:pP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Yeni</a:t>
            </a:r>
            <a:r>
              <a:rPr sz="3400" b="1" spc="135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spc="-130" dirty="0">
                <a:solidFill>
                  <a:srgbClr val="0D0D0D"/>
                </a:solidFill>
                <a:latin typeface="Comic Sans MS"/>
                <a:cs typeface="Comic Sans MS"/>
              </a:rPr>
              <a:t>s</a:t>
            </a:r>
            <a:r>
              <a:rPr sz="3400" b="1" cap="small" spc="-130" dirty="0">
                <a:solidFill>
                  <a:srgbClr val="0D0D0D"/>
                </a:solidFill>
                <a:latin typeface="Comic Sans MS"/>
                <a:cs typeface="Comic Sans MS"/>
              </a:rPr>
              <a:t>i</a:t>
            </a:r>
            <a:r>
              <a:rPr sz="3400" b="1" spc="-130" dirty="0">
                <a:solidFill>
                  <a:srgbClr val="0D0D0D"/>
                </a:solidFill>
                <a:latin typeface="Comic Sans MS"/>
                <a:cs typeface="Comic Sans MS"/>
              </a:rPr>
              <a:t>n</a:t>
            </a:r>
            <a:r>
              <a:rPr sz="3400" b="1" cap="small" spc="-130" dirty="0">
                <a:solidFill>
                  <a:srgbClr val="0D0D0D"/>
                </a:solidFill>
                <a:latin typeface="Comic Sans MS"/>
                <a:cs typeface="Comic Sans MS"/>
              </a:rPr>
              <a:t>i</a:t>
            </a:r>
            <a:r>
              <a:rPr sz="3400" b="1" spc="-130" dirty="0">
                <a:solidFill>
                  <a:srgbClr val="0D0D0D"/>
                </a:solidFill>
                <a:latin typeface="Comic Sans MS"/>
                <a:cs typeface="Comic Sans MS"/>
              </a:rPr>
              <a:t>f</a:t>
            </a:r>
            <a:r>
              <a:rPr sz="3400" b="1" spc="140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geçme</a:t>
            </a:r>
            <a:r>
              <a:rPr sz="3400" b="1" spc="140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yönetmeliği</a:t>
            </a:r>
            <a:r>
              <a:rPr sz="3400" b="1" spc="140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2023-</a:t>
            </a:r>
            <a:r>
              <a:rPr sz="3400" b="1" spc="-90" dirty="0">
                <a:solidFill>
                  <a:srgbClr val="0D0D0D"/>
                </a:solidFill>
                <a:latin typeface="Comic Sans MS"/>
                <a:cs typeface="Comic Sans MS"/>
              </a:rPr>
              <a:t>2024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eğitim</a:t>
            </a:r>
            <a:r>
              <a:rPr sz="3400" b="1" spc="95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öğretim</a:t>
            </a:r>
            <a:r>
              <a:rPr sz="3400" b="1" spc="95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spc="-65" dirty="0">
                <a:solidFill>
                  <a:srgbClr val="0D0D0D"/>
                </a:solidFill>
                <a:latin typeface="Comic Sans MS"/>
                <a:cs typeface="Comic Sans MS"/>
              </a:rPr>
              <a:t>y</a:t>
            </a:r>
            <a:r>
              <a:rPr sz="3400" b="1" cap="small" spc="-65" dirty="0">
                <a:solidFill>
                  <a:srgbClr val="0D0D0D"/>
                </a:solidFill>
                <a:latin typeface="Comic Sans MS"/>
                <a:cs typeface="Comic Sans MS"/>
              </a:rPr>
              <a:t>i</a:t>
            </a:r>
            <a:r>
              <a:rPr sz="3400" b="1" spc="-65" dirty="0">
                <a:solidFill>
                  <a:srgbClr val="0D0D0D"/>
                </a:solidFill>
                <a:latin typeface="Comic Sans MS"/>
                <a:cs typeface="Comic Sans MS"/>
              </a:rPr>
              <a:t>l</a:t>
            </a:r>
            <a:r>
              <a:rPr sz="3400" b="1" cap="small" spc="-65" dirty="0">
                <a:solidFill>
                  <a:srgbClr val="0D0D0D"/>
                </a:solidFill>
                <a:latin typeface="Comic Sans MS"/>
                <a:cs typeface="Comic Sans MS"/>
              </a:rPr>
              <a:t>i</a:t>
            </a:r>
            <a:r>
              <a:rPr sz="3400" b="1" spc="-65" dirty="0">
                <a:solidFill>
                  <a:srgbClr val="0D0D0D"/>
                </a:solidFill>
                <a:latin typeface="Comic Sans MS"/>
                <a:cs typeface="Comic Sans MS"/>
              </a:rPr>
              <a:t>ndan</a:t>
            </a:r>
            <a:r>
              <a:rPr sz="3400" b="1" spc="95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itibaren</a:t>
            </a:r>
            <a:r>
              <a:rPr sz="3400" b="1" spc="100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spc="-10" dirty="0">
                <a:solidFill>
                  <a:srgbClr val="0D0D0D"/>
                </a:solidFill>
                <a:latin typeface="Comic Sans MS"/>
                <a:cs typeface="Comic Sans MS"/>
              </a:rPr>
              <a:t>liseye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başlayan</a:t>
            </a:r>
            <a:r>
              <a:rPr sz="3400" b="1" spc="254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öğrencilerde</a:t>
            </a:r>
            <a:r>
              <a:rPr sz="3400" b="1" spc="254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geçerli</a:t>
            </a:r>
            <a:r>
              <a:rPr sz="3400" b="1" spc="254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spc="-10" dirty="0">
                <a:solidFill>
                  <a:srgbClr val="0D0D0D"/>
                </a:solidFill>
                <a:latin typeface="Comic Sans MS"/>
                <a:cs typeface="Comic Sans MS"/>
              </a:rPr>
              <a:t>olacakt</a:t>
            </a:r>
            <a:r>
              <a:rPr sz="3400" b="1" cap="small" spc="-10" dirty="0">
                <a:solidFill>
                  <a:srgbClr val="0D0D0D"/>
                </a:solidFill>
                <a:latin typeface="Comic Sans MS"/>
                <a:cs typeface="Comic Sans MS"/>
              </a:rPr>
              <a:t>i</a:t>
            </a:r>
            <a:r>
              <a:rPr sz="3400" b="1" spc="-10" dirty="0">
                <a:solidFill>
                  <a:srgbClr val="0D0D0D"/>
                </a:solidFill>
                <a:latin typeface="Comic Sans MS"/>
                <a:cs typeface="Comic Sans MS"/>
              </a:rPr>
              <a:t>r.</a:t>
            </a:r>
            <a:endParaRPr sz="3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630"/>
              </a:spcBef>
            </a:pPr>
            <a:endParaRPr sz="3400">
              <a:latin typeface="Comic Sans MS"/>
              <a:cs typeface="Comic Sans MS"/>
            </a:endParaRPr>
          </a:p>
          <a:p>
            <a:pPr marL="203200">
              <a:lnSpc>
                <a:spcPct val="100000"/>
              </a:lnSpc>
            </a:pP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2023-2024</a:t>
            </a:r>
            <a:r>
              <a:rPr sz="3400" b="1" spc="130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eğitim</a:t>
            </a:r>
            <a:r>
              <a:rPr sz="3400" b="1" spc="130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öğretim</a:t>
            </a:r>
            <a:r>
              <a:rPr sz="3400" b="1" spc="130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spc="-85" dirty="0">
                <a:solidFill>
                  <a:srgbClr val="0D0D0D"/>
                </a:solidFill>
                <a:latin typeface="Comic Sans MS"/>
                <a:cs typeface="Comic Sans MS"/>
              </a:rPr>
              <a:t>y</a:t>
            </a:r>
            <a:r>
              <a:rPr sz="3400" b="1" cap="small" spc="-85" dirty="0">
                <a:solidFill>
                  <a:srgbClr val="0D0D0D"/>
                </a:solidFill>
                <a:latin typeface="Comic Sans MS"/>
                <a:cs typeface="Comic Sans MS"/>
              </a:rPr>
              <a:t>i</a:t>
            </a:r>
            <a:r>
              <a:rPr sz="3400" b="1" spc="-85" dirty="0">
                <a:solidFill>
                  <a:srgbClr val="0D0D0D"/>
                </a:solidFill>
                <a:latin typeface="Comic Sans MS"/>
                <a:cs typeface="Comic Sans MS"/>
              </a:rPr>
              <a:t>l</a:t>
            </a:r>
            <a:r>
              <a:rPr sz="3400" b="1" cap="small" spc="-85" dirty="0">
                <a:solidFill>
                  <a:srgbClr val="0D0D0D"/>
                </a:solidFill>
                <a:latin typeface="Comic Sans MS"/>
                <a:cs typeface="Comic Sans MS"/>
              </a:rPr>
              <a:t>i</a:t>
            </a:r>
            <a:r>
              <a:rPr sz="3400" b="1" spc="-85" dirty="0">
                <a:solidFill>
                  <a:srgbClr val="0D0D0D"/>
                </a:solidFill>
                <a:latin typeface="Comic Sans MS"/>
                <a:cs typeface="Comic Sans MS"/>
              </a:rPr>
              <a:t>nda</a:t>
            </a:r>
            <a:r>
              <a:rPr sz="3400" b="1" spc="135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10-11</a:t>
            </a:r>
            <a:r>
              <a:rPr sz="3400" b="1" spc="130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spc="-160" dirty="0">
                <a:solidFill>
                  <a:srgbClr val="0D0D0D"/>
                </a:solidFill>
                <a:latin typeface="Comic Sans MS"/>
                <a:cs typeface="Comic Sans MS"/>
              </a:rPr>
              <a:t>ve</a:t>
            </a:r>
            <a:endParaRPr sz="3400">
              <a:latin typeface="Comic Sans MS"/>
              <a:cs typeface="Comic Sans MS"/>
            </a:endParaRPr>
          </a:p>
          <a:p>
            <a:pPr marL="12700" marR="250825">
              <a:lnSpc>
                <a:spcPct val="115799"/>
              </a:lnSpc>
            </a:pP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12.</a:t>
            </a:r>
            <a:r>
              <a:rPr sz="3400" b="1" spc="95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spc="-130" dirty="0">
                <a:solidFill>
                  <a:srgbClr val="0D0D0D"/>
                </a:solidFill>
                <a:latin typeface="Comic Sans MS"/>
                <a:cs typeface="Comic Sans MS"/>
              </a:rPr>
              <a:t>s</a:t>
            </a:r>
            <a:r>
              <a:rPr sz="3400" b="1" cap="small" spc="-130" dirty="0">
                <a:solidFill>
                  <a:srgbClr val="0D0D0D"/>
                </a:solidFill>
                <a:latin typeface="Comic Sans MS"/>
                <a:cs typeface="Comic Sans MS"/>
              </a:rPr>
              <a:t>i</a:t>
            </a:r>
            <a:r>
              <a:rPr sz="3400" b="1" spc="-130" dirty="0">
                <a:solidFill>
                  <a:srgbClr val="0D0D0D"/>
                </a:solidFill>
                <a:latin typeface="Comic Sans MS"/>
                <a:cs typeface="Comic Sans MS"/>
              </a:rPr>
              <a:t>n</a:t>
            </a:r>
            <a:r>
              <a:rPr sz="3400" b="1" cap="small" spc="-130" dirty="0">
                <a:solidFill>
                  <a:srgbClr val="0D0D0D"/>
                </a:solidFill>
                <a:latin typeface="Comic Sans MS"/>
                <a:cs typeface="Comic Sans MS"/>
              </a:rPr>
              <a:t>i</a:t>
            </a:r>
            <a:r>
              <a:rPr sz="3400" b="1" spc="-130" dirty="0">
                <a:solidFill>
                  <a:srgbClr val="0D0D0D"/>
                </a:solidFill>
                <a:latin typeface="Comic Sans MS"/>
                <a:cs typeface="Comic Sans MS"/>
              </a:rPr>
              <a:t>f</a:t>
            </a:r>
            <a:r>
              <a:rPr sz="3400" b="1" spc="95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öğrencisi</a:t>
            </a:r>
            <a:r>
              <a:rPr sz="3400" b="1" spc="95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olanlar</a:t>
            </a:r>
            <a:r>
              <a:rPr sz="3400" b="1" spc="95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eski</a:t>
            </a:r>
            <a:r>
              <a:rPr sz="3400" b="1" spc="95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spc="-10" dirty="0">
                <a:solidFill>
                  <a:srgbClr val="0D0D0D"/>
                </a:solidFill>
                <a:latin typeface="Comic Sans MS"/>
                <a:cs typeface="Comic Sans MS"/>
              </a:rPr>
              <a:t>yönetmeliğe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göre</a:t>
            </a:r>
            <a:r>
              <a:rPr sz="3400" b="1" spc="229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değerlendirmeye</a:t>
            </a:r>
            <a:r>
              <a:rPr sz="3400" b="1" spc="229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dirty="0">
                <a:solidFill>
                  <a:srgbClr val="0D0D0D"/>
                </a:solidFill>
                <a:latin typeface="Comic Sans MS"/>
                <a:cs typeface="Comic Sans MS"/>
              </a:rPr>
              <a:t>devam</a:t>
            </a:r>
            <a:r>
              <a:rPr sz="3400" b="1" spc="229" dirty="0">
                <a:solidFill>
                  <a:srgbClr val="0D0D0D"/>
                </a:solidFill>
                <a:latin typeface="Comic Sans MS"/>
                <a:cs typeface="Comic Sans MS"/>
              </a:rPr>
              <a:t> </a:t>
            </a:r>
            <a:r>
              <a:rPr sz="3400" b="1" spc="-10" dirty="0">
                <a:solidFill>
                  <a:srgbClr val="0D0D0D"/>
                </a:solidFill>
                <a:latin typeface="Comic Sans MS"/>
                <a:cs typeface="Comic Sans MS"/>
              </a:rPr>
              <a:t>edileceklerdir.</a:t>
            </a:r>
            <a:endParaRPr sz="3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F7F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7964" y="922578"/>
            <a:ext cx="1111631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600" dirty="0"/>
              <a:t>Bir</a:t>
            </a:r>
            <a:r>
              <a:rPr sz="4600" spc="-229" dirty="0"/>
              <a:t> </a:t>
            </a:r>
            <a:r>
              <a:rPr sz="4600" dirty="0"/>
              <a:t>dersin</a:t>
            </a:r>
            <a:r>
              <a:rPr sz="4600" spc="-225" dirty="0"/>
              <a:t> </a:t>
            </a:r>
            <a:r>
              <a:rPr sz="4600" dirty="0"/>
              <a:t>Dönem</a:t>
            </a:r>
            <a:r>
              <a:rPr sz="4600" spc="-225" dirty="0"/>
              <a:t> </a:t>
            </a:r>
            <a:r>
              <a:rPr sz="4600" spc="-80" dirty="0"/>
              <a:t>Puan</a:t>
            </a:r>
            <a:r>
              <a:rPr sz="4600" cap="small" spc="-80" dirty="0"/>
              <a:t>i</a:t>
            </a:r>
            <a:r>
              <a:rPr sz="4600" spc="-225" dirty="0"/>
              <a:t> </a:t>
            </a:r>
            <a:r>
              <a:rPr sz="4600" spc="-80" dirty="0"/>
              <a:t>nas</a:t>
            </a:r>
            <a:r>
              <a:rPr sz="4600" cap="small" spc="-80" dirty="0"/>
              <a:t>i</a:t>
            </a:r>
            <a:r>
              <a:rPr sz="4600" spc="-80" dirty="0"/>
              <a:t>l</a:t>
            </a:r>
            <a:r>
              <a:rPr sz="4600" spc="-229" dirty="0"/>
              <a:t> </a:t>
            </a:r>
            <a:r>
              <a:rPr sz="4600" spc="-10" dirty="0"/>
              <a:t>belirlenir?</a:t>
            </a:r>
            <a:endParaRPr sz="4600"/>
          </a:p>
        </p:txBody>
      </p:sp>
      <p:sp>
        <p:nvSpPr>
          <p:cNvPr id="4" name="object 4"/>
          <p:cNvSpPr txBox="1"/>
          <p:nvPr/>
        </p:nvSpPr>
        <p:spPr>
          <a:xfrm>
            <a:off x="1043844" y="2469399"/>
            <a:ext cx="4173220" cy="34963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18159" indent="565150">
              <a:lnSpc>
                <a:spcPct val="118300"/>
              </a:lnSpc>
              <a:spcBef>
                <a:spcPts val="90"/>
              </a:spcBef>
              <a:buAutoNum type="alphaLcPeriod"/>
              <a:tabLst>
                <a:tab pos="577850" algn="l"/>
              </a:tabLst>
            </a:pPr>
            <a:r>
              <a:rPr sz="2750" b="1" dirty="0">
                <a:latin typeface="Comic Sans MS"/>
                <a:cs typeface="Comic Sans MS"/>
              </a:rPr>
              <a:t>S</a:t>
            </a:r>
            <a:r>
              <a:rPr sz="2750" b="1" cap="small" dirty="0">
                <a:latin typeface="Comic Sans MS"/>
                <a:cs typeface="Comic Sans MS"/>
              </a:rPr>
              <a:t>i</a:t>
            </a:r>
            <a:r>
              <a:rPr sz="2750" b="1" dirty="0">
                <a:latin typeface="Comic Sans MS"/>
                <a:cs typeface="Comic Sans MS"/>
              </a:rPr>
              <a:t>navlardan</a:t>
            </a:r>
            <a:r>
              <a:rPr sz="2750" b="1" spc="-265" dirty="0">
                <a:latin typeface="Comic Sans MS"/>
                <a:cs typeface="Comic Sans MS"/>
              </a:rPr>
              <a:t> </a:t>
            </a:r>
            <a:r>
              <a:rPr sz="2750" b="1" spc="-135" dirty="0">
                <a:latin typeface="Comic Sans MS"/>
                <a:cs typeface="Comic Sans MS"/>
              </a:rPr>
              <a:t>al</a:t>
            </a:r>
            <a:r>
              <a:rPr sz="2750" b="1" cap="small" spc="-135" dirty="0">
                <a:latin typeface="Comic Sans MS"/>
                <a:cs typeface="Comic Sans MS"/>
              </a:rPr>
              <a:t>i</a:t>
            </a:r>
            <a:r>
              <a:rPr sz="2750" b="1" spc="-135" dirty="0">
                <a:latin typeface="Comic Sans MS"/>
                <a:cs typeface="Comic Sans MS"/>
              </a:rPr>
              <a:t>nan </a:t>
            </a:r>
            <a:r>
              <a:rPr sz="2750" b="1" spc="-10" dirty="0">
                <a:latin typeface="Comic Sans MS"/>
                <a:cs typeface="Comic Sans MS"/>
              </a:rPr>
              <a:t>puanlar</a:t>
            </a:r>
            <a:r>
              <a:rPr sz="2750" b="1" cap="small" spc="-10" dirty="0">
                <a:latin typeface="Comic Sans MS"/>
                <a:cs typeface="Comic Sans MS"/>
              </a:rPr>
              <a:t>i</a:t>
            </a:r>
            <a:r>
              <a:rPr sz="2750" b="1" spc="-10" dirty="0">
                <a:latin typeface="Comic Sans MS"/>
                <a:cs typeface="Comic Sans MS"/>
              </a:rPr>
              <a:t>n,</a:t>
            </a:r>
            <a:endParaRPr sz="2750">
              <a:latin typeface="Comic Sans MS"/>
              <a:cs typeface="Comic Sans MS"/>
            </a:endParaRPr>
          </a:p>
          <a:p>
            <a:pPr marL="12700" marR="5080" indent="578485">
              <a:lnSpc>
                <a:spcPct val="118300"/>
              </a:lnSpc>
              <a:buAutoNum type="alphaLcPeriod"/>
              <a:tabLst>
                <a:tab pos="591185" algn="l"/>
              </a:tabLst>
            </a:pPr>
            <a:r>
              <a:rPr sz="2750" b="1" dirty="0">
                <a:latin typeface="Comic Sans MS"/>
                <a:cs typeface="Comic Sans MS"/>
              </a:rPr>
              <a:t>Performans</a:t>
            </a:r>
            <a:r>
              <a:rPr sz="2750" b="1" spc="155" dirty="0">
                <a:latin typeface="Comic Sans MS"/>
                <a:cs typeface="Comic Sans MS"/>
              </a:rPr>
              <a:t> </a:t>
            </a:r>
            <a:r>
              <a:rPr sz="2750" b="1" spc="-135" dirty="0">
                <a:latin typeface="Comic Sans MS"/>
                <a:cs typeface="Comic Sans MS"/>
              </a:rPr>
              <a:t>çal</a:t>
            </a:r>
            <a:r>
              <a:rPr sz="2750" b="1" cap="small" spc="-135" dirty="0">
                <a:latin typeface="Comic Sans MS"/>
                <a:cs typeface="Comic Sans MS"/>
              </a:rPr>
              <a:t>i</a:t>
            </a:r>
            <a:r>
              <a:rPr sz="2750" b="1" spc="-135" dirty="0">
                <a:latin typeface="Comic Sans MS"/>
                <a:cs typeface="Comic Sans MS"/>
              </a:rPr>
              <a:t>şmas</a:t>
            </a:r>
            <a:r>
              <a:rPr sz="2750" b="1" cap="small" spc="-135" dirty="0">
                <a:latin typeface="Comic Sans MS"/>
                <a:cs typeface="Comic Sans MS"/>
              </a:rPr>
              <a:t>i</a:t>
            </a:r>
            <a:r>
              <a:rPr sz="2750" b="1" spc="-135" dirty="0">
                <a:latin typeface="Comic Sans MS"/>
                <a:cs typeface="Comic Sans MS"/>
              </a:rPr>
              <a:t> </a:t>
            </a:r>
            <a:r>
              <a:rPr sz="2750" b="1" spc="-25" dirty="0">
                <a:latin typeface="Comic Sans MS"/>
                <a:cs typeface="Comic Sans MS"/>
              </a:rPr>
              <a:t>puan</a:t>
            </a:r>
            <a:r>
              <a:rPr sz="2750" b="1" cap="small" spc="-25" dirty="0">
                <a:latin typeface="Comic Sans MS"/>
                <a:cs typeface="Comic Sans MS"/>
              </a:rPr>
              <a:t>i</a:t>
            </a:r>
            <a:r>
              <a:rPr sz="2750" b="1" spc="-25" dirty="0">
                <a:latin typeface="Comic Sans MS"/>
                <a:cs typeface="Comic Sans MS"/>
              </a:rPr>
              <a:t>n</a:t>
            </a:r>
            <a:r>
              <a:rPr sz="2750" b="1" cap="small" spc="-25" dirty="0">
                <a:latin typeface="Comic Sans MS"/>
                <a:cs typeface="Comic Sans MS"/>
              </a:rPr>
              <a:t>i</a:t>
            </a:r>
            <a:r>
              <a:rPr sz="2750" b="1" spc="-25" dirty="0">
                <a:latin typeface="Comic Sans MS"/>
                <a:cs typeface="Comic Sans MS"/>
              </a:rPr>
              <a:t>n/puanlar</a:t>
            </a:r>
            <a:r>
              <a:rPr sz="2750" b="1" cap="small" spc="-25" dirty="0">
                <a:latin typeface="Comic Sans MS"/>
                <a:cs typeface="Comic Sans MS"/>
              </a:rPr>
              <a:t>i</a:t>
            </a:r>
            <a:r>
              <a:rPr sz="2750" b="1" spc="-25" dirty="0">
                <a:latin typeface="Comic Sans MS"/>
                <a:cs typeface="Comic Sans MS"/>
              </a:rPr>
              <a:t>n</a:t>
            </a:r>
            <a:r>
              <a:rPr sz="2750" b="1" cap="small" spc="-25" dirty="0">
                <a:latin typeface="Comic Sans MS"/>
                <a:cs typeface="Comic Sans MS"/>
              </a:rPr>
              <a:t>i</a:t>
            </a:r>
            <a:r>
              <a:rPr sz="2750" b="1" spc="-25" dirty="0">
                <a:latin typeface="Comic Sans MS"/>
                <a:cs typeface="Comic Sans MS"/>
              </a:rPr>
              <a:t>n,</a:t>
            </a:r>
            <a:endParaRPr sz="2750">
              <a:latin typeface="Comic Sans MS"/>
              <a:cs typeface="Comic Sans MS"/>
            </a:endParaRPr>
          </a:p>
          <a:p>
            <a:pPr marL="12700" marR="106680" indent="-6985">
              <a:lnSpc>
                <a:spcPct val="118300"/>
              </a:lnSpc>
              <a:buAutoNum type="alphaLcPeriod"/>
              <a:tabLst>
                <a:tab pos="410209" algn="l"/>
              </a:tabLst>
            </a:pPr>
            <a:r>
              <a:rPr sz="2750" b="1" dirty="0">
                <a:latin typeface="Comic Sans MS"/>
                <a:cs typeface="Comic Sans MS"/>
              </a:rPr>
              <a:t>	Varsa</a:t>
            </a:r>
            <a:r>
              <a:rPr sz="2750" b="1" spc="75" dirty="0">
                <a:latin typeface="Comic Sans MS"/>
                <a:cs typeface="Comic Sans MS"/>
              </a:rPr>
              <a:t> </a:t>
            </a:r>
            <a:r>
              <a:rPr sz="2750" b="1" dirty="0">
                <a:latin typeface="Comic Sans MS"/>
                <a:cs typeface="Comic Sans MS"/>
              </a:rPr>
              <a:t>proje</a:t>
            </a:r>
            <a:r>
              <a:rPr sz="2750" b="1" spc="90" dirty="0">
                <a:latin typeface="Comic Sans MS"/>
                <a:cs typeface="Comic Sans MS"/>
              </a:rPr>
              <a:t> </a:t>
            </a:r>
            <a:r>
              <a:rPr sz="2750" b="1" spc="-135" dirty="0">
                <a:latin typeface="Comic Sans MS"/>
                <a:cs typeface="Comic Sans MS"/>
              </a:rPr>
              <a:t>puan</a:t>
            </a:r>
            <a:r>
              <a:rPr sz="2750" b="1" cap="small" spc="-135" dirty="0">
                <a:latin typeface="Comic Sans MS"/>
                <a:cs typeface="Comic Sans MS"/>
              </a:rPr>
              <a:t>i</a:t>
            </a:r>
            <a:r>
              <a:rPr sz="2750" b="1" spc="-135" dirty="0">
                <a:latin typeface="Comic Sans MS"/>
                <a:cs typeface="Comic Sans MS"/>
              </a:rPr>
              <a:t>n</a:t>
            </a:r>
            <a:r>
              <a:rPr sz="2750" b="1" cap="small" spc="-135" dirty="0">
                <a:latin typeface="Comic Sans MS"/>
                <a:cs typeface="Comic Sans MS"/>
              </a:rPr>
              <a:t>i</a:t>
            </a:r>
            <a:r>
              <a:rPr sz="2750" b="1" spc="-135" dirty="0">
                <a:latin typeface="Comic Sans MS"/>
                <a:cs typeface="Comic Sans MS"/>
              </a:rPr>
              <a:t>n, </a:t>
            </a:r>
            <a:r>
              <a:rPr sz="2750" b="1" dirty="0">
                <a:latin typeface="Comic Sans MS"/>
                <a:cs typeface="Comic Sans MS"/>
              </a:rPr>
              <a:t>aritmetik</a:t>
            </a:r>
            <a:r>
              <a:rPr sz="2750" b="1" spc="135" dirty="0">
                <a:latin typeface="Comic Sans MS"/>
                <a:cs typeface="Comic Sans MS"/>
              </a:rPr>
              <a:t> </a:t>
            </a:r>
            <a:r>
              <a:rPr sz="2750" b="1" spc="-10" dirty="0">
                <a:latin typeface="Comic Sans MS"/>
                <a:cs typeface="Comic Sans MS"/>
              </a:rPr>
              <a:t>ortalamas</a:t>
            </a:r>
            <a:r>
              <a:rPr sz="2750" b="1" cap="small" spc="-10" dirty="0">
                <a:latin typeface="Comic Sans MS"/>
                <a:cs typeface="Comic Sans MS"/>
              </a:rPr>
              <a:t>i</a:t>
            </a:r>
            <a:r>
              <a:rPr sz="2750" b="1" spc="-10" dirty="0">
                <a:latin typeface="Comic Sans MS"/>
                <a:cs typeface="Comic Sans MS"/>
              </a:rPr>
              <a:t> al</a:t>
            </a:r>
            <a:r>
              <a:rPr sz="2750" b="1" cap="small" spc="-10" dirty="0">
                <a:latin typeface="Comic Sans MS"/>
                <a:cs typeface="Comic Sans MS"/>
              </a:rPr>
              <a:t>i</a:t>
            </a:r>
            <a:r>
              <a:rPr sz="2750" b="1" spc="-10" dirty="0">
                <a:latin typeface="Comic Sans MS"/>
                <a:cs typeface="Comic Sans MS"/>
              </a:rPr>
              <a:t>narak</a:t>
            </a:r>
            <a:r>
              <a:rPr sz="2750" b="1" spc="-229" dirty="0">
                <a:latin typeface="Comic Sans MS"/>
                <a:cs typeface="Comic Sans MS"/>
              </a:rPr>
              <a:t> </a:t>
            </a:r>
            <a:r>
              <a:rPr sz="2750" b="1" spc="-10" dirty="0">
                <a:latin typeface="Comic Sans MS"/>
                <a:cs typeface="Comic Sans MS"/>
              </a:rPr>
              <a:t>belirlenir.</a:t>
            </a:r>
            <a:endParaRPr sz="275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9305" y="2057114"/>
            <a:ext cx="5038724" cy="41147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36886" y="318402"/>
            <a:ext cx="4481830" cy="2139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599"/>
              </a:lnSpc>
              <a:spcBef>
                <a:spcPts val="100"/>
              </a:spcBef>
            </a:pPr>
            <a:r>
              <a:rPr sz="4000" b="1" dirty="0">
                <a:latin typeface="Comic Sans MS"/>
                <a:cs typeface="Comic Sans MS"/>
              </a:rPr>
              <a:t>Bir</a:t>
            </a:r>
            <a:r>
              <a:rPr sz="4000" b="1" spc="-175" dirty="0">
                <a:latin typeface="Comic Sans MS"/>
                <a:cs typeface="Comic Sans MS"/>
              </a:rPr>
              <a:t> </a:t>
            </a:r>
            <a:r>
              <a:rPr sz="4000" b="1" dirty="0">
                <a:latin typeface="Comic Sans MS"/>
                <a:cs typeface="Comic Sans MS"/>
              </a:rPr>
              <a:t>dersin</a:t>
            </a:r>
            <a:r>
              <a:rPr sz="4000" b="1" spc="-175" dirty="0">
                <a:latin typeface="Comic Sans MS"/>
                <a:cs typeface="Comic Sans MS"/>
              </a:rPr>
              <a:t> </a:t>
            </a:r>
            <a:r>
              <a:rPr sz="4000" b="1" spc="-120" dirty="0">
                <a:latin typeface="Comic Sans MS"/>
                <a:cs typeface="Comic Sans MS"/>
              </a:rPr>
              <a:t>y</a:t>
            </a:r>
            <a:r>
              <a:rPr sz="4000" b="1" cap="small" spc="-120" dirty="0">
                <a:latin typeface="Comic Sans MS"/>
                <a:cs typeface="Comic Sans MS"/>
              </a:rPr>
              <a:t>i</a:t>
            </a:r>
            <a:r>
              <a:rPr sz="4000" b="1" spc="-120" dirty="0">
                <a:latin typeface="Comic Sans MS"/>
                <a:cs typeface="Comic Sans MS"/>
              </a:rPr>
              <a:t>l</a:t>
            </a:r>
            <a:r>
              <a:rPr sz="4000" b="1" spc="-175" dirty="0">
                <a:latin typeface="Comic Sans MS"/>
                <a:cs typeface="Comic Sans MS"/>
              </a:rPr>
              <a:t> </a:t>
            </a:r>
            <a:r>
              <a:rPr sz="4000" b="1" spc="-90" dirty="0">
                <a:latin typeface="Comic Sans MS"/>
                <a:cs typeface="Comic Sans MS"/>
              </a:rPr>
              <a:t>sonu </a:t>
            </a:r>
            <a:r>
              <a:rPr sz="4000" b="1" spc="-70" dirty="0">
                <a:latin typeface="Comic Sans MS"/>
                <a:cs typeface="Comic Sans MS"/>
              </a:rPr>
              <a:t>puan</a:t>
            </a:r>
            <a:r>
              <a:rPr sz="4000" b="1" cap="small" spc="-70" dirty="0">
                <a:latin typeface="Comic Sans MS"/>
                <a:cs typeface="Comic Sans MS"/>
              </a:rPr>
              <a:t>i</a:t>
            </a:r>
            <a:r>
              <a:rPr sz="4000" b="1" spc="-350" dirty="0">
                <a:latin typeface="Comic Sans MS"/>
                <a:cs typeface="Comic Sans MS"/>
              </a:rPr>
              <a:t> </a:t>
            </a:r>
            <a:r>
              <a:rPr sz="4000" b="1" spc="-20" dirty="0">
                <a:latin typeface="Comic Sans MS"/>
                <a:cs typeface="Comic Sans MS"/>
              </a:rPr>
              <a:t>nas</a:t>
            </a:r>
            <a:r>
              <a:rPr sz="4000" b="1" cap="small" spc="-20" dirty="0">
                <a:latin typeface="Comic Sans MS"/>
                <a:cs typeface="Comic Sans MS"/>
              </a:rPr>
              <a:t>i</a:t>
            </a:r>
            <a:r>
              <a:rPr sz="4000" b="1" spc="-20" dirty="0">
                <a:latin typeface="Comic Sans MS"/>
                <a:cs typeface="Comic Sans MS"/>
              </a:rPr>
              <a:t>l </a:t>
            </a:r>
            <a:r>
              <a:rPr sz="4000" b="1" spc="-10" dirty="0">
                <a:latin typeface="Comic Sans MS"/>
                <a:cs typeface="Comic Sans MS"/>
              </a:rPr>
              <a:t>belirlenir?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9259" y="3361976"/>
            <a:ext cx="5277485" cy="11664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18800"/>
              </a:lnSpc>
              <a:spcBef>
                <a:spcPts val="90"/>
              </a:spcBef>
            </a:pPr>
            <a:r>
              <a:rPr sz="2100" b="1" dirty="0">
                <a:latin typeface="Comic Sans MS"/>
                <a:cs typeface="Comic Sans MS"/>
              </a:rPr>
              <a:t>Bir</a:t>
            </a:r>
            <a:r>
              <a:rPr sz="2100" b="1" spc="-30" dirty="0">
                <a:latin typeface="Comic Sans MS"/>
                <a:cs typeface="Comic Sans MS"/>
              </a:rPr>
              <a:t> </a:t>
            </a:r>
            <a:r>
              <a:rPr sz="2100" b="1" dirty="0">
                <a:latin typeface="Comic Sans MS"/>
                <a:cs typeface="Comic Sans MS"/>
              </a:rPr>
              <a:t>dersin</a:t>
            </a:r>
            <a:r>
              <a:rPr sz="2100" b="1" spc="-25" dirty="0">
                <a:latin typeface="Comic Sans MS"/>
                <a:cs typeface="Comic Sans MS"/>
              </a:rPr>
              <a:t> </a:t>
            </a:r>
            <a:r>
              <a:rPr sz="2100" b="1" spc="-10" dirty="0">
                <a:latin typeface="Comic Sans MS"/>
                <a:cs typeface="Comic Sans MS"/>
              </a:rPr>
              <a:t>y</a:t>
            </a:r>
            <a:r>
              <a:rPr sz="2100" b="1" cap="small" spc="-10" dirty="0">
                <a:latin typeface="Comic Sans MS"/>
                <a:cs typeface="Comic Sans MS"/>
              </a:rPr>
              <a:t>i</a:t>
            </a:r>
            <a:r>
              <a:rPr sz="2100" b="1" spc="-10" dirty="0">
                <a:latin typeface="Comic Sans MS"/>
                <a:cs typeface="Comic Sans MS"/>
              </a:rPr>
              <a:t>lsonu</a:t>
            </a:r>
            <a:r>
              <a:rPr sz="2100" b="1" spc="-25" dirty="0">
                <a:latin typeface="Comic Sans MS"/>
                <a:cs typeface="Comic Sans MS"/>
              </a:rPr>
              <a:t> </a:t>
            </a:r>
            <a:r>
              <a:rPr sz="2100" b="1" spc="-10" dirty="0">
                <a:latin typeface="Comic Sans MS"/>
                <a:cs typeface="Comic Sans MS"/>
              </a:rPr>
              <a:t>puan</a:t>
            </a:r>
            <a:r>
              <a:rPr sz="2100" b="1" cap="small" spc="-10" dirty="0">
                <a:latin typeface="Comic Sans MS"/>
                <a:cs typeface="Comic Sans MS"/>
              </a:rPr>
              <a:t>i</a:t>
            </a:r>
            <a:r>
              <a:rPr sz="2100" b="1" spc="-10" dirty="0">
                <a:latin typeface="Comic Sans MS"/>
                <a:cs typeface="Comic Sans MS"/>
              </a:rPr>
              <a:t>;</a:t>
            </a:r>
            <a:r>
              <a:rPr sz="2100" b="1" spc="-25" dirty="0">
                <a:latin typeface="Comic Sans MS"/>
                <a:cs typeface="Comic Sans MS"/>
              </a:rPr>
              <a:t> </a:t>
            </a:r>
            <a:r>
              <a:rPr sz="2100" b="1" dirty="0">
                <a:latin typeface="Comic Sans MS"/>
                <a:cs typeface="Comic Sans MS"/>
              </a:rPr>
              <a:t>birinci</a:t>
            </a:r>
            <a:r>
              <a:rPr sz="2100" b="1" spc="-30" dirty="0">
                <a:latin typeface="Comic Sans MS"/>
                <a:cs typeface="Comic Sans MS"/>
              </a:rPr>
              <a:t> </a:t>
            </a:r>
            <a:r>
              <a:rPr sz="2100" b="1" dirty="0">
                <a:latin typeface="Comic Sans MS"/>
                <a:cs typeface="Comic Sans MS"/>
              </a:rPr>
              <a:t>ve</a:t>
            </a:r>
            <a:r>
              <a:rPr sz="2100" b="1" spc="-25" dirty="0">
                <a:latin typeface="Comic Sans MS"/>
                <a:cs typeface="Comic Sans MS"/>
              </a:rPr>
              <a:t> </a:t>
            </a:r>
            <a:r>
              <a:rPr sz="2100" b="1" spc="-40" dirty="0">
                <a:latin typeface="Comic Sans MS"/>
                <a:cs typeface="Comic Sans MS"/>
              </a:rPr>
              <a:t>ikinci </a:t>
            </a:r>
            <a:r>
              <a:rPr sz="2100" b="1" dirty="0">
                <a:latin typeface="Comic Sans MS"/>
                <a:cs typeface="Comic Sans MS"/>
              </a:rPr>
              <a:t>dönem </a:t>
            </a:r>
            <a:r>
              <a:rPr sz="2100" b="1" spc="-35" dirty="0">
                <a:latin typeface="Comic Sans MS"/>
                <a:cs typeface="Comic Sans MS"/>
              </a:rPr>
              <a:t>puanlar</a:t>
            </a:r>
            <a:r>
              <a:rPr sz="2100" b="1" cap="small" spc="-35" dirty="0">
                <a:latin typeface="Comic Sans MS"/>
                <a:cs typeface="Comic Sans MS"/>
              </a:rPr>
              <a:t>i</a:t>
            </a:r>
            <a:r>
              <a:rPr sz="2100" b="1" spc="-35" dirty="0">
                <a:latin typeface="Comic Sans MS"/>
                <a:cs typeface="Comic Sans MS"/>
              </a:rPr>
              <a:t>n</a:t>
            </a:r>
            <a:r>
              <a:rPr sz="2100" b="1" cap="small" spc="-35" dirty="0">
                <a:latin typeface="Comic Sans MS"/>
                <a:cs typeface="Comic Sans MS"/>
              </a:rPr>
              <a:t>i</a:t>
            </a:r>
            <a:r>
              <a:rPr sz="2100" b="1" spc="-35" dirty="0">
                <a:latin typeface="Comic Sans MS"/>
                <a:cs typeface="Comic Sans MS"/>
              </a:rPr>
              <a:t>n</a:t>
            </a:r>
            <a:r>
              <a:rPr sz="2100" b="1" spc="5" dirty="0">
                <a:latin typeface="Comic Sans MS"/>
                <a:cs typeface="Comic Sans MS"/>
              </a:rPr>
              <a:t> </a:t>
            </a:r>
            <a:r>
              <a:rPr sz="2100" b="1" dirty="0">
                <a:latin typeface="Comic Sans MS"/>
                <a:cs typeface="Comic Sans MS"/>
              </a:rPr>
              <a:t>aritmetik</a:t>
            </a:r>
            <a:r>
              <a:rPr sz="2100" b="1" spc="5" dirty="0">
                <a:latin typeface="Comic Sans MS"/>
                <a:cs typeface="Comic Sans MS"/>
              </a:rPr>
              <a:t> </a:t>
            </a:r>
            <a:r>
              <a:rPr sz="2100" b="1" spc="-10" dirty="0">
                <a:latin typeface="Comic Sans MS"/>
                <a:cs typeface="Comic Sans MS"/>
              </a:rPr>
              <a:t>ortalamas</a:t>
            </a:r>
            <a:r>
              <a:rPr sz="2100" b="1" cap="small" spc="-10" dirty="0">
                <a:latin typeface="Comic Sans MS"/>
                <a:cs typeface="Comic Sans MS"/>
              </a:rPr>
              <a:t>i</a:t>
            </a:r>
            <a:r>
              <a:rPr sz="2100" b="1" spc="-10" dirty="0">
                <a:latin typeface="Comic Sans MS"/>
                <a:cs typeface="Comic Sans MS"/>
              </a:rPr>
              <a:t> </a:t>
            </a:r>
            <a:r>
              <a:rPr sz="2100" b="1" dirty="0">
                <a:latin typeface="Comic Sans MS"/>
                <a:cs typeface="Comic Sans MS"/>
              </a:rPr>
              <a:t>al</a:t>
            </a:r>
            <a:r>
              <a:rPr sz="2100" b="1" cap="small" dirty="0">
                <a:latin typeface="Comic Sans MS"/>
                <a:cs typeface="Comic Sans MS"/>
              </a:rPr>
              <a:t>i</a:t>
            </a:r>
            <a:r>
              <a:rPr sz="2100" b="1" dirty="0">
                <a:latin typeface="Comic Sans MS"/>
                <a:cs typeface="Comic Sans MS"/>
              </a:rPr>
              <a:t>narak</a:t>
            </a:r>
            <a:r>
              <a:rPr sz="2100" b="1" spc="-229" dirty="0">
                <a:latin typeface="Comic Sans MS"/>
                <a:cs typeface="Comic Sans MS"/>
              </a:rPr>
              <a:t> </a:t>
            </a:r>
            <a:r>
              <a:rPr sz="2100" b="1" spc="-10" dirty="0">
                <a:latin typeface="Comic Sans MS"/>
                <a:cs typeface="Comic Sans MS"/>
              </a:rPr>
              <a:t>belirlenir.</a:t>
            </a:r>
            <a:endParaRPr sz="21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599"/>
              </a:lnSpc>
              <a:spcBef>
                <a:spcPts val="100"/>
              </a:spcBef>
            </a:pPr>
            <a:r>
              <a:rPr dirty="0"/>
              <a:t>Bir</a:t>
            </a:r>
            <a:r>
              <a:rPr spc="-105" dirty="0"/>
              <a:t> </a:t>
            </a:r>
            <a:r>
              <a:rPr dirty="0"/>
              <a:t>dersin</a:t>
            </a:r>
            <a:r>
              <a:rPr spc="-105" dirty="0"/>
              <a:t> </a:t>
            </a:r>
            <a:r>
              <a:rPr spc="-265" dirty="0"/>
              <a:t>ağ</a:t>
            </a:r>
            <a:r>
              <a:rPr cap="small" spc="-265" dirty="0"/>
              <a:t>i</a:t>
            </a:r>
            <a:r>
              <a:rPr spc="-265" dirty="0"/>
              <a:t>rl</a:t>
            </a:r>
            <a:r>
              <a:rPr cap="small" spc="-265" dirty="0"/>
              <a:t>i</a:t>
            </a:r>
            <a:r>
              <a:rPr spc="-265" dirty="0"/>
              <a:t>ğ</a:t>
            </a:r>
            <a:r>
              <a:rPr cap="small" spc="-265" dirty="0"/>
              <a:t>i</a:t>
            </a:r>
            <a:r>
              <a:rPr spc="-265" dirty="0"/>
              <a:t> </a:t>
            </a:r>
            <a:r>
              <a:rPr dirty="0"/>
              <a:t>nedir?</a:t>
            </a:r>
            <a:r>
              <a:rPr spc="-165" dirty="0"/>
              <a:t> </a:t>
            </a:r>
            <a:r>
              <a:rPr spc="-200" dirty="0"/>
              <a:t>Ağ</a:t>
            </a:r>
            <a:r>
              <a:rPr cap="small" spc="-200" dirty="0"/>
              <a:t>i</a:t>
            </a:r>
            <a:r>
              <a:rPr spc="-200" dirty="0"/>
              <a:t>rl</a:t>
            </a:r>
            <a:r>
              <a:rPr cap="small" spc="-200" dirty="0"/>
              <a:t>i</a:t>
            </a:r>
            <a:r>
              <a:rPr spc="-200" dirty="0"/>
              <a:t>kl</a:t>
            </a:r>
            <a:r>
              <a:rPr cap="small" spc="-200" dirty="0"/>
              <a:t>i</a:t>
            </a:r>
            <a:r>
              <a:rPr spc="-160" dirty="0"/>
              <a:t> </a:t>
            </a:r>
            <a:r>
              <a:rPr spc="-200" dirty="0"/>
              <a:t>Puan</a:t>
            </a:r>
            <a:r>
              <a:rPr cap="small" spc="-200" dirty="0"/>
              <a:t>i</a:t>
            </a:r>
            <a:r>
              <a:rPr spc="-200" dirty="0"/>
              <a:t> </a:t>
            </a:r>
            <a:r>
              <a:rPr spc="-75" dirty="0"/>
              <a:t>nas</a:t>
            </a:r>
            <a:r>
              <a:rPr cap="small" spc="-75" dirty="0"/>
              <a:t>i</a:t>
            </a:r>
            <a:r>
              <a:rPr spc="-75" dirty="0"/>
              <a:t>l</a:t>
            </a:r>
            <a:r>
              <a:rPr spc="-350" dirty="0"/>
              <a:t> </a:t>
            </a:r>
            <a:r>
              <a:rPr spc="-10" dirty="0"/>
              <a:t>hesaplan</a:t>
            </a:r>
            <a:r>
              <a:rPr cap="small" spc="-10" dirty="0"/>
              <a:t>i</a:t>
            </a:r>
            <a:r>
              <a:rPr spc="-10" dirty="0"/>
              <a:t>r?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0299" y="2901520"/>
            <a:ext cx="5932170" cy="2421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31035" marR="131445" indent="-1918970">
              <a:lnSpc>
                <a:spcPct val="117200"/>
              </a:lnSpc>
              <a:spcBef>
                <a:spcPts val="95"/>
              </a:spcBef>
            </a:pPr>
            <a:r>
              <a:rPr sz="2000" b="1" dirty="0">
                <a:latin typeface="Comic Sans MS"/>
                <a:cs typeface="Comic Sans MS"/>
              </a:rPr>
              <a:t>Bir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dersin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spc="-100" dirty="0">
                <a:latin typeface="Comic Sans MS"/>
                <a:cs typeface="Comic Sans MS"/>
              </a:rPr>
              <a:t>ağ</a:t>
            </a:r>
            <a:r>
              <a:rPr sz="2000" b="1" cap="small" spc="-100" dirty="0">
                <a:latin typeface="Comic Sans MS"/>
                <a:cs typeface="Comic Sans MS"/>
              </a:rPr>
              <a:t>i</a:t>
            </a:r>
            <a:r>
              <a:rPr sz="2000" b="1" spc="-100" dirty="0">
                <a:latin typeface="Comic Sans MS"/>
                <a:cs typeface="Comic Sans MS"/>
              </a:rPr>
              <a:t>rl</a:t>
            </a:r>
            <a:r>
              <a:rPr sz="2000" b="1" cap="small" spc="-100" dirty="0">
                <a:latin typeface="Comic Sans MS"/>
                <a:cs typeface="Comic Sans MS"/>
              </a:rPr>
              <a:t>i</a:t>
            </a:r>
            <a:r>
              <a:rPr sz="2000" b="1" spc="-100" dirty="0">
                <a:latin typeface="Comic Sans MS"/>
                <a:cs typeface="Comic Sans MS"/>
              </a:rPr>
              <a:t>ğ</a:t>
            </a:r>
            <a:r>
              <a:rPr sz="2000" b="1" cap="small" spc="-100" dirty="0">
                <a:latin typeface="Comic Sans MS"/>
                <a:cs typeface="Comic Sans MS"/>
              </a:rPr>
              <a:t>i</a:t>
            </a:r>
            <a:r>
              <a:rPr sz="2000" b="1" spc="-100" dirty="0">
                <a:latin typeface="Comic Sans MS"/>
                <a:cs typeface="Comic Sans MS"/>
              </a:rPr>
              <a:t>,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o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dersin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spc="-20" dirty="0">
                <a:latin typeface="Comic Sans MS"/>
                <a:cs typeface="Comic Sans MS"/>
              </a:rPr>
              <a:t>haftal</a:t>
            </a:r>
            <a:r>
              <a:rPr sz="2000" b="1" cap="small" spc="-20" dirty="0">
                <a:latin typeface="Comic Sans MS"/>
                <a:cs typeface="Comic Sans MS"/>
              </a:rPr>
              <a:t>i</a:t>
            </a:r>
            <a:r>
              <a:rPr sz="2000" b="1" spc="-20" dirty="0">
                <a:latin typeface="Comic Sans MS"/>
                <a:cs typeface="Comic Sans MS"/>
              </a:rPr>
              <a:t>k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ders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spc="-65" dirty="0">
                <a:latin typeface="Comic Sans MS"/>
                <a:cs typeface="Comic Sans MS"/>
              </a:rPr>
              <a:t>saati </a:t>
            </a:r>
            <a:r>
              <a:rPr sz="2000" b="1" spc="-85" dirty="0">
                <a:latin typeface="Comic Sans MS"/>
                <a:cs typeface="Comic Sans MS"/>
              </a:rPr>
              <a:t>say</a:t>
            </a:r>
            <a:r>
              <a:rPr sz="2000" b="1" cap="small" spc="-85" dirty="0">
                <a:latin typeface="Comic Sans MS"/>
                <a:cs typeface="Comic Sans MS"/>
              </a:rPr>
              <a:t>isi</a:t>
            </a:r>
            <a:r>
              <a:rPr sz="2000" b="1" spc="-85" dirty="0">
                <a:latin typeface="Comic Sans MS"/>
                <a:cs typeface="Comic Sans MS"/>
              </a:rPr>
              <a:t>na</a:t>
            </a:r>
            <a:r>
              <a:rPr sz="2000" b="1" spc="-95" dirty="0">
                <a:latin typeface="Comic Sans MS"/>
                <a:cs typeface="Comic Sans MS"/>
              </a:rPr>
              <a:t> </a:t>
            </a:r>
            <a:r>
              <a:rPr sz="2000" b="1" spc="-10" dirty="0">
                <a:latin typeface="Comic Sans MS"/>
                <a:cs typeface="Comic Sans MS"/>
              </a:rPr>
              <a:t>eşittir.</a:t>
            </a:r>
            <a:endParaRPr sz="20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2305"/>
              </a:spcBef>
            </a:pPr>
            <a:endParaRPr sz="2000">
              <a:latin typeface="Comic Sans MS"/>
              <a:cs typeface="Comic Sans MS"/>
            </a:endParaRPr>
          </a:p>
          <a:p>
            <a:pPr marL="93345" marR="5080" algn="ctr">
              <a:lnSpc>
                <a:spcPct val="116199"/>
              </a:lnSpc>
            </a:pPr>
            <a:r>
              <a:rPr sz="1950" b="1" dirty="0">
                <a:latin typeface="Comic Sans MS"/>
                <a:cs typeface="Comic Sans MS"/>
              </a:rPr>
              <a:t>Bir</a:t>
            </a:r>
            <a:r>
              <a:rPr sz="1950" b="1" spc="-90" dirty="0">
                <a:latin typeface="Comic Sans MS"/>
                <a:cs typeface="Comic Sans MS"/>
              </a:rPr>
              <a:t> </a:t>
            </a:r>
            <a:r>
              <a:rPr sz="1950" b="1" dirty="0">
                <a:latin typeface="Comic Sans MS"/>
                <a:cs typeface="Comic Sans MS"/>
              </a:rPr>
              <a:t>dersin</a:t>
            </a:r>
            <a:r>
              <a:rPr sz="1950" b="1" spc="-85" dirty="0">
                <a:latin typeface="Comic Sans MS"/>
                <a:cs typeface="Comic Sans MS"/>
              </a:rPr>
              <a:t> </a:t>
            </a:r>
            <a:r>
              <a:rPr sz="1950" b="1" spc="-30" dirty="0">
                <a:latin typeface="Comic Sans MS"/>
                <a:cs typeface="Comic Sans MS"/>
              </a:rPr>
              <a:t>y</a:t>
            </a:r>
            <a:r>
              <a:rPr sz="1950" b="1" cap="small" spc="-30" dirty="0">
                <a:latin typeface="Comic Sans MS"/>
                <a:cs typeface="Comic Sans MS"/>
              </a:rPr>
              <a:t>i</a:t>
            </a:r>
            <a:r>
              <a:rPr sz="1950" b="1" spc="-30" dirty="0">
                <a:latin typeface="Comic Sans MS"/>
                <a:cs typeface="Comic Sans MS"/>
              </a:rPr>
              <a:t>lsonu</a:t>
            </a:r>
            <a:r>
              <a:rPr sz="1950" b="1" spc="-90" dirty="0">
                <a:latin typeface="Comic Sans MS"/>
                <a:cs typeface="Comic Sans MS"/>
              </a:rPr>
              <a:t> </a:t>
            </a:r>
            <a:r>
              <a:rPr sz="1950" b="1" spc="-30" dirty="0">
                <a:latin typeface="Comic Sans MS"/>
                <a:cs typeface="Comic Sans MS"/>
              </a:rPr>
              <a:t>puan</a:t>
            </a:r>
            <a:r>
              <a:rPr sz="1950" b="1" cap="small" spc="-30" dirty="0">
                <a:latin typeface="Comic Sans MS"/>
                <a:cs typeface="Comic Sans MS"/>
              </a:rPr>
              <a:t>i</a:t>
            </a:r>
            <a:r>
              <a:rPr sz="1950" b="1" spc="-30" dirty="0">
                <a:latin typeface="Comic Sans MS"/>
                <a:cs typeface="Comic Sans MS"/>
              </a:rPr>
              <a:t>yla</a:t>
            </a:r>
            <a:r>
              <a:rPr sz="1950" b="1" spc="-85" dirty="0">
                <a:latin typeface="Comic Sans MS"/>
                <a:cs typeface="Comic Sans MS"/>
              </a:rPr>
              <a:t> </a:t>
            </a:r>
            <a:r>
              <a:rPr sz="1950" b="1" dirty="0">
                <a:latin typeface="Comic Sans MS"/>
                <a:cs typeface="Comic Sans MS"/>
              </a:rPr>
              <a:t>o</a:t>
            </a:r>
            <a:r>
              <a:rPr sz="1950" b="1" spc="-85" dirty="0">
                <a:latin typeface="Comic Sans MS"/>
                <a:cs typeface="Comic Sans MS"/>
              </a:rPr>
              <a:t> </a:t>
            </a:r>
            <a:r>
              <a:rPr sz="1950" b="1" dirty="0">
                <a:latin typeface="Comic Sans MS"/>
                <a:cs typeface="Comic Sans MS"/>
              </a:rPr>
              <a:t>dersin</a:t>
            </a:r>
            <a:r>
              <a:rPr sz="1950" b="1" spc="-90" dirty="0">
                <a:latin typeface="Comic Sans MS"/>
                <a:cs typeface="Comic Sans MS"/>
              </a:rPr>
              <a:t> </a:t>
            </a:r>
            <a:r>
              <a:rPr sz="1950" b="1" spc="-30" dirty="0">
                <a:latin typeface="Comic Sans MS"/>
                <a:cs typeface="Comic Sans MS"/>
              </a:rPr>
              <a:t>haftal</a:t>
            </a:r>
            <a:r>
              <a:rPr sz="1950" b="1" cap="small" spc="-30" dirty="0">
                <a:latin typeface="Comic Sans MS"/>
                <a:cs typeface="Comic Sans MS"/>
              </a:rPr>
              <a:t>i</a:t>
            </a:r>
            <a:r>
              <a:rPr sz="1950" b="1" spc="-30" dirty="0">
                <a:latin typeface="Comic Sans MS"/>
                <a:cs typeface="Comic Sans MS"/>
              </a:rPr>
              <a:t>k</a:t>
            </a:r>
            <a:r>
              <a:rPr sz="1950" b="1" spc="-85" dirty="0">
                <a:latin typeface="Comic Sans MS"/>
                <a:cs typeface="Comic Sans MS"/>
              </a:rPr>
              <a:t> </a:t>
            </a:r>
            <a:r>
              <a:rPr sz="1950" b="1" spc="-110" dirty="0">
                <a:latin typeface="Comic Sans MS"/>
                <a:cs typeface="Comic Sans MS"/>
              </a:rPr>
              <a:t>ders </a:t>
            </a:r>
            <a:r>
              <a:rPr sz="1950" b="1" dirty="0">
                <a:latin typeface="Comic Sans MS"/>
                <a:cs typeface="Comic Sans MS"/>
              </a:rPr>
              <a:t>saati</a:t>
            </a:r>
            <a:r>
              <a:rPr sz="1950" b="1" spc="-65" dirty="0">
                <a:latin typeface="Comic Sans MS"/>
                <a:cs typeface="Comic Sans MS"/>
              </a:rPr>
              <a:t> </a:t>
            </a:r>
            <a:r>
              <a:rPr sz="1950" b="1" spc="-120" dirty="0">
                <a:latin typeface="Comic Sans MS"/>
                <a:cs typeface="Comic Sans MS"/>
              </a:rPr>
              <a:t>say</a:t>
            </a:r>
            <a:r>
              <a:rPr sz="1950" b="1" cap="small" spc="-120" dirty="0">
                <a:latin typeface="Comic Sans MS"/>
                <a:cs typeface="Comic Sans MS"/>
              </a:rPr>
              <a:t>isi</a:t>
            </a:r>
            <a:r>
              <a:rPr sz="1950" b="1" spc="-120" dirty="0">
                <a:latin typeface="Comic Sans MS"/>
                <a:cs typeface="Comic Sans MS"/>
              </a:rPr>
              <a:t>n</a:t>
            </a:r>
            <a:r>
              <a:rPr sz="1950" b="1" cap="small" spc="-120" dirty="0">
                <a:latin typeface="Comic Sans MS"/>
                <a:cs typeface="Comic Sans MS"/>
              </a:rPr>
              <a:t>i</a:t>
            </a:r>
            <a:r>
              <a:rPr sz="1950" b="1" spc="-120" dirty="0">
                <a:latin typeface="Comic Sans MS"/>
                <a:cs typeface="Comic Sans MS"/>
              </a:rPr>
              <a:t>n</a:t>
            </a:r>
            <a:r>
              <a:rPr sz="1950" b="1" spc="-65" dirty="0">
                <a:latin typeface="Comic Sans MS"/>
                <a:cs typeface="Comic Sans MS"/>
              </a:rPr>
              <a:t> </a:t>
            </a:r>
            <a:r>
              <a:rPr sz="1950" b="1" spc="-55" dirty="0">
                <a:latin typeface="Comic Sans MS"/>
                <a:cs typeface="Comic Sans MS"/>
              </a:rPr>
              <a:t>çarp</a:t>
            </a:r>
            <a:r>
              <a:rPr sz="1950" b="1" cap="small" spc="-55" dirty="0">
                <a:latin typeface="Comic Sans MS"/>
                <a:cs typeface="Comic Sans MS"/>
              </a:rPr>
              <a:t>i</a:t>
            </a:r>
            <a:r>
              <a:rPr sz="1950" b="1" spc="-55" dirty="0">
                <a:latin typeface="Comic Sans MS"/>
                <a:cs typeface="Comic Sans MS"/>
              </a:rPr>
              <a:t>m</a:t>
            </a:r>
            <a:r>
              <a:rPr sz="1950" b="1" cap="small" spc="-55" dirty="0">
                <a:latin typeface="Comic Sans MS"/>
                <a:cs typeface="Comic Sans MS"/>
              </a:rPr>
              <a:t>i</a:t>
            </a:r>
            <a:r>
              <a:rPr sz="1950" b="1" spc="-55" dirty="0">
                <a:latin typeface="Comic Sans MS"/>
                <a:cs typeface="Comic Sans MS"/>
              </a:rPr>
              <a:t>yla</a:t>
            </a:r>
            <a:r>
              <a:rPr sz="1950" b="1" spc="-65" dirty="0">
                <a:latin typeface="Comic Sans MS"/>
                <a:cs typeface="Comic Sans MS"/>
              </a:rPr>
              <a:t> </a:t>
            </a:r>
            <a:r>
              <a:rPr sz="1950" b="1" dirty="0">
                <a:latin typeface="Comic Sans MS"/>
                <a:cs typeface="Comic Sans MS"/>
              </a:rPr>
              <a:t>o</a:t>
            </a:r>
            <a:r>
              <a:rPr sz="1950" b="1" spc="-65" dirty="0">
                <a:latin typeface="Comic Sans MS"/>
                <a:cs typeface="Comic Sans MS"/>
              </a:rPr>
              <a:t> </a:t>
            </a:r>
            <a:r>
              <a:rPr sz="1950" b="1" dirty="0">
                <a:latin typeface="Comic Sans MS"/>
                <a:cs typeface="Comic Sans MS"/>
              </a:rPr>
              <a:t>dersin</a:t>
            </a:r>
            <a:r>
              <a:rPr sz="1950" b="1" spc="-65" dirty="0">
                <a:latin typeface="Comic Sans MS"/>
                <a:cs typeface="Comic Sans MS"/>
              </a:rPr>
              <a:t> </a:t>
            </a:r>
            <a:r>
              <a:rPr sz="1950" b="1" spc="-100" dirty="0">
                <a:latin typeface="Comic Sans MS"/>
                <a:cs typeface="Comic Sans MS"/>
              </a:rPr>
              <a:t>ağ</a:t>
            </a:r>
            <a:r>
              <a:rPr sz="1950" b="1" cap="small" spc="-100" dirty="0">
                <a:latin typeface="Comic Sans MS"/>
                <a:cs typeface="Comic Sans MS"/>
              </a:rPr>
              <a:t>i</a:t>
            </a:r>
            <a:r>
              <a:rPr sz="1950" b="1" spc="-100" dirty="0">
                <a:latin typeface="Comic Sans MS"/>
                <a:cs typeface="Comic Sans MS"/>
              </a:rPr>
              <a:t>rl</a:t>
            </a:r>
            <a:r>
              <a:rPr sz="1950" b="1" cap="small" spc="-100" dirty="0">
                <a:latin typeface="Comic Sans MS"/>
                <a:cs typeface="Comic Sans MS"/>
              </a:rPr>
              <a:t>i</a:t>
            </a:r>
            <a:r>
              <a:rPr sz="1950" b="1" spc="-100" dirty="0">
                <a:latin typeface="Comic Sans MS"/>
                <a:cs typeface="Comic Sans MS"/>
              </a:rPr>
              <a:t>kl</a:t>
            </a:r>
            <a:r>
              <a:rPr sz="1950" b="1" cap="small" spc="-100" dirty="0">
                <a:latin typeface="Comic Sans MS"/>
                <a:cs typeface="Comic Sans MS"/>
              </a:rPr>
              <a:t>i</a:t>
            </a:r>
            <a:r>
              <a:rPr sz="1950" b="1" spc="-60" dirty="0">
                <a:latin typeface="Comic Sans MS"/>
                <a:cs typeface="Comic Sans MS"/>
              </a:rPr>
              <a:t> </a:t>
            </a:r>
            <a:r>
              <a:rPr sz="1950" b="1" spc="-10" dirty="0">
                <a:latin typeface="Comic Sans MS"/>
                <a:cs typeface="Comic Sans MS"/>
              </a:rPr>
              <a:t>puan</a:t>
            </a:r>
            <a:r>
              <a:rPr sz="1950" b="1" cap="small" spc="-10" dirty="0">
                <a:latin typeface="Comic Sans MS"/>
                <a:cs typeface="Comic Sans MS"/>
              </a:rPr>
              <a:t>i</a:t>
            </a:r>
            <a:r>
              <a:rPr sz="1950" b="1" spc="-10" dirty="0">
                <a:latin typeface="Comic Sans MS"/>
                <a:cs typeface="Comic Sans MS"/>
              </a:rPr>
              <a:t> belirlenir.</a:t>
            </a:r>
            <a:endParaRPr sz="195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7559" y="329306"/>
            <a:ext cx="4840605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8620" marR="5080" indent="-1646555">
              <a:lnSpc>
                <a:spcPct val="115599"/>
              </a:lnSpc>
              <a:spcBef>
                <a:spcPts val="100"/>
              </a:spcBef>
            </a:pPr>
            <a:r>
              <a:rPr spc="-55" dirty="0"/>
              <a:t>Y</a:t>
            </a:r>
            <a:r>
              <a:rPr cap="small" spc="-55" dirty="0"/>
              <a:t>i</a:t>
            </a:r>
            <a:r>
              <a:rPr spc="-55" dirty="0"/>
              <a:t>lsonu</a:t>
            </a:r>
            <a:r>
              <a:rPr spc="-320" dirty="0"/>
              <a:t> </a:t>
            </a:r>
            <a:r>
              <a:rPr spc="-75" dirty="0"/>
              <a:t>başar</a:t>
            </a:r>
            <a:r>
              <a:rPr cap="small" spc="-75" dirty="0"/>
              <a:t>i</a:t>
            </a:r>
            <a:r>
              <a:rPr spc="-320" dirty="0"/>
              <a:t> </a:t>
            </a:r>
            <a:r>
              <a:rPr spc="-200" dirty="0"/>
              <a:t>puan</a:t>
            </a:r>
            <a:r>
              <a:rPr cap="small" spc="-200" dirty="0"/>
              <a:t>i</a:t>
            </a:r>
            <a:r>
              <a:rPr spc="-200" dirty="0"/>
              <a:t> </a:t>
            </a:r>
            <a:r>
              <a:rPr spc="-10" dirty="0"/>
              <a:t>nedir?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29138" y="2018372"/>
            <a:ext cx="5128260" cy="1097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7200"/>
              </a:lnSpc>
              <a:spcBef>
                <a:spcPts val="95"/>
              </a:spcBef>
            </a:pPr>
            <a:r>
              <a:rPr sz="2000" b="1" dirty="0">
                <a:latin typeface="Comic Sans MS"/>
                <a:cs typeface="Comic Sans MS"/>
              </a:rPr>
              <a:t>Derslerin</a:t>
            </a:r>
            <a:r>
              <a:rPr sz="2000" b="1" spc="-85" dirty="0">
                <a:latin typeface="Comic Sans MS"/>
                <a:cs typeface="Comic Sans MS"/>
              </a:rPr>
              <a:t> </a:t>
            </a:r>
            <a:r>
              <a:rPr sz="2000" b="1" spc="-100" dirty="0">
                <a:latin typeface="Comic Sans MS"/>
                <a:cs typeface="Comic Sans MS"/>
              </a:rPr>
              <a:t>ağ</a:t>
            </a:r>
            <a:r>
              <a:rPr sz="2000" b="1" cap="small" spc="-100" dirty="0">
                <a:latin typeface="Comic Sans MS"/>
                <a:cs typeface="Comic Sans MS"/>
              </a:rPr>
              <a:t>i</a:t>
            </a:r>
            <a:r>
              <a:rPr sz="2000" b="1" spc="-100" dirty="0">
                <a:latin typeface="Comic Sans MS"/>
                <a:cs typeface="Comic Sans MS"/>
              </a:rPr>
              <a:t>rl</a:t>
            </a:r>
            <a:r>
              <a:rPr sz="2000" b="1" cap="small" spc="-100" dirty="0">
                <a:latin typeface="Comic Sans MS"/>
                <a:cs typeface="Comic Sans MS"/>
              </a:rPr>
              <a:t>i</a:t>
            </a:r>
            <a:r>
              <a:rPr sz="2000" b="1" spc="-100" dirty="0">
                <a:latin typeface="Comic Sans MS"/>
                <a:cs typeface="Comic Sans MS"/>
              </a:rPr>
              <a:t>kl</a:t>
            </a:r>
            <a:r>
              <a:rPr sz="2000" b="1" cap="small" spc="-100" dirty="0">
                <a:latin typeface="Comic Sans MS"/>
                <a:cs typeface="Comic Sans MS"/>
              </a:rPr>
              <a:t>i</a:t>
            </a:r>
            <a:r>
              <a:rPr sz="2000" b="1" spc="-80" dirty="0">
                <a:latin typeface="Comic Sans MS"/>
                <a:cs typeface="Comic Sans MS"/>
              </a:rPr>
              <a:t> </a:t>
            </a:r>
            <a:r>
              <a:rPr sz="2000" b="1" spc="-20" dirty="0">
                <a:latin typeface="Comic Sans MS"/>
                <a:cs typeface="Comic Sans MS"/>
              </a:rPr>
              <a:t>puanlar</a:t>
            </a:r>
            <a:r>
              <a:rPr sz="2000" b="1" cap="small" spc="-20" dirty="0">
                <a:latin typeface="Comic Sans MS"/>
                <a:cs typeface="Comic Sans MS"/>
              </a:rPr>
              <a:t>i</a:t>
            </a:r>
            <a:r>
              <a:rPr sz="2000" b="1" spc="-85" dirty="0">
                <a:latin typeface="Comic Sans MS"/>
                <a:cs typeface="Comic Sans MS"/>
              </a:rPr>
              <a:t> </a:t>
            </a:r>
            <a:r>
              <a:rPr sz="2000" b="1" spc="-50" dirty="0">
                <a:latin typeface="Comic Sans MS"/>
                <a:cs typeface="Comic Sans MS"/>
              </a:rPr>
              <a:t>toplam</a:t>
            </a:r>
            <a:r>
              <a:rPr sz="2000" b="1" cap="small" spc="-50" dirty="0">
                <a:latin typeface="Comic Sans MS"/>
                <a:cs typeface="Comic Sans MS"/>
              </a:rPr>
              <a:t>i</a:t>
            </a:r>
            <a:r>
              <a:rPr sz="2000" b="1" spc="-50" dirty="0">
                <a:latin typeface="Comic Sans MS"/>
                <a:cs typeface="Comic Sans MS"/>
              </a:rPr>
              <a:t>n</a:t>
            </a:r>
            <a:r>
              <a:rPr sz="2000" b="1" cap="small" spc="-50" dirty="0">
                <a:latin typeface="Comic Sans MS"/>
                <a:cs typeface="Comic Sans MS"/>
              </a:rPr>
              <a:t>i</a:t>
            </a:r>
            <a:r>
              <a:rPr sz="2000" b="1" spc="-50" dirty="0">
                <a:latin typeface="Comic Sans MS"/>
                <a:cs typeface="Comic Sans MS"/>
              </a:rPr>
              <a:t>n</a:t>
            </a:r>
            <a:r>
              <a:rPr sz="2000" b="1" spc="-80" dirty="0">
                <a:latin typeface="Comic Sans MS"/>
                <a:cs typeface="Comic Sans MS"/>
              </a:rPr>
              <a:t> </a:t>
            </a:r>
            <a:r>
              <a:rPr sz="2000" b="1" spc="-25" dirty="0">
                <a:latin typeface="Comic Sans MS"/>
                <a:cs typeface="Comic Sans MS"/>
              </a:rPr>
              <a:t>bu </a:t>
            </a:r>
            <a:r>
              <a:rPr sz="2000" b="1" dirty="0">
                <a:latin typeface="Comic Sans MS"/>
                <a:cs typeface="Comic Sans MS"/>
              </a:rPr>
              <a:t>derslerin</a:t>
            </a:r>
            <a:r>
              <a:rPr sz="2000" b="1" spc="-40" dirty="0">
                <a:latin typeface="Comic Sans MS"/>
                <a:cs typeface="Comic Sans MS"/>
              </a:rPr>
              <a:t> </a:t>
            </a:r>
            <a:r>
              <a:rPr sz="2000" b="1" spc="-20" dirty="0">
                <a:latin typeface="Comic Sans MS"/>
                <a:cs typeface="Comic Sans MS"/>
              </a:rPr>
              <a:t>haftal</a:t>
            </a:r>
            <a:r>
              <a:rPr sz="2000" b="1" cap="small" spc="-20" dirty="0">
                <a:latin typeface="Comic Sans MS"/>
                <a:cs typeface="Comic Sans MS"/>
              </a:rPr>
              <a:t>i</a:t>
            </a:r>
            <a:r>
              <a:rPr sz="2000" b="1" spc="-20" dirty="0">
                <a:latin typeface="Comic Sans MS"/>
                <a:cs typeface="Comic Sans MS"/>
              </a:rPr>
              <a:t>k</a:t>
            </a:r>
            <a:r>
              <a:rPr sz="2000" b="1" spc="-4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ders</a:t>
            </a:r>
            <a:r>
              <a:rPr sz="2000" b="1" spc="-4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saatleri</a:t>
            </a:r>
            <a:r>
              <a:rPr sz="2000" b="1" spc="-35" dirty="0">
                <a:latin typeface="Comic Sans MS"/>
                <a:cs typeface="Comic Sans MS"/>
              </a:rPr>
              <a:t> </a:t>
            </a:r>
            <a:r>
              <a:rPr sz="2000" b="1" spc="-80" dirty="0">
                <a:latin typeface="Comic Sans MS"/>
                <a:cs typeface="Comic Sans MS"/>
              </a:rPr>
              <a:t>toplam</a:t>
            </a:r>
            <a:r>
              <a:rPr sz="2000" b="1" cap="small" spc="-80" dirty="0">
                <a:latin typeface="Comic Sans MS"/>
                <a:cs typeface="Comic Sans MS"/>
              </a:rPr>
              <a:t>i</a:t>
            </a:r>
            <a:r>
              <a:rPr sz="2000" b="1" spc="-80" dirty="0">
                <a:latin typeface="Comic Sans MS"/>
                <a:cs typeface="Comic Sans MS"/>
              </a:rPr>
              <a:t>na </a:t>
            </a:r>
            <a:r>
              <a:rPr sz="2000" b="1" dirty="0">
                <a:latin typeface="Comic Sans MS"/>
                <a:cs typeface="Comic Sans MS"/>
              </a:rPr>
              <a:t>bölümüyle elde edilen </a:t>
            </a:r>
            <a:r>
              <a:rPr sz="2000" b="1" spc="-10" dirty="0">
                <a:latin typeface="Comic Sans MS"/>
                <a:cs typeface="Comic Sans MS"/>
              </a:rPr>
              <a:t>puand</a:t>
            </a:r>
            <a:r>
              <a:rPr sz="2000" b="1" cap="small" spc="-10" dirty="0">
                <a:latin typeface="Comic Sans MS"/>
                <a:cs typeface="Comic Sans MS"/>
              </a:rPr>
              <a:t>i</a:t>
            </a:r>
            <a:r>
              <a:rPr sz="2000" b="1" spc="-10" dirty="0">
                <a:latin typeface="Comic Sans MS"/>
                <a:cs typeface="Comic Sans MS"/>
              </a:rPr>
              <a:t>r.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1841" y="4261920"/>
            <a:ext cx="5450840" cy="716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7855" marR="5080" indent="-605790">
              <a:lnSpc>
                <a:spcPct val="116199"/>
              </a:lnSpc>
              <a:spcBef>
                <a:spcPts val="100"/>
              </a:spcBef>
            </a:pPr>
            <a:r>
              <a:rPr sz="1950" b="1" spc="-30" dirty="0">
                <a:latin typeface="Comic Sans MS"/>
                <a:cs typeface="Comic Sans MS"/>
              </a:rPr>
              <a:t>Y</a:t>
            </a:r>
            <a:r>
              <a:rPr sz="1950" b="1" cap="small" spc="-30" dirty="0">
                <a:latin typeface="Comic Sans MS"/>
                <a:cs typeface="Comic Sans MS"/>
              </a:rPr>
              <a:t>i</a:t>
            </a:r>
            <a:r>
              <a:rPr sz="1950" b="1" spc="-30" dirty="0">
                <a:latin typeface="Comic Sans MS"/>
                <a:cs typeface="Comic Sans MS"/>
              </a:rPr>
              <a:t>lsonu</a:t>
            </a:r>
            <a:r>
              <a:rPr sz="1950" b="1" spc="-145" dirty="0">
                <a:latin typeface="Comic Sans MS"/>
                <a:cs typeface="Comic Sans MS"/>
              </a:rPr>
              <a:t> </a:t>
            </a:r>
            <a:r>
              <a:rPr sz="1950" b="1" spc="-35" dirty="0">
                <a:latin typeface="Comic Sans MS"/>
                <a:cs typeface="Comic Sans MS"/>
              </a:rPr>
              <a:t>başar</a:t>
            </a:r>
            <a:r>
              <a:rPr sz="1950" b="1" cap="small" spc="-35" dirty="0">
                <a:latin typeface="Comic Sans MS"/>
                <a:cs typeface="Comic Sans MS"/>
              </a:rPr>
              <a:t>i</a:t>
            </a:r>
            <a:r>
              <a:rPr sz="1950" b="1" spc="-145" dirty="0">
                <a:latin typeface="Comic Sans MS"/>
                <a:cs typeface="Comic Sans MS"/>
              </a:rPr>
              <a:t> </a:t>
            </a:r>
            <a:r>
              <a:rPr sz="1950" b="1" spc="-30" dirty="0">
                <a:latin typeface="Comic Sans MS"/>
                <a:cs typeface="Comic Sans MS"/>
              </a:rPr>
              <a:t>puan</a:t>
            </a:r>
            <a:r>
              <a:rPr sz="1950" b="1" cap="small" spc="-30" dirty="0">
                <a:latin typeface="Comic Sans MS"/>
                <a:cs typeface="Comic Sans MS"/>
              </a:rPr>
              <a:t>i</a:t>
            </a:r>
            <a:r>
              <a:rPr sz="1950" b="1" spc="-30" dirty="0">
                <a:latin typeface="Comic Sans MS"/>
                <a:cs typeface="Comic Sans MS"/>
              </a:rPr>
              <a:t>,</a:t>
            </a:r>
            <a:r>
              <a:rPr sz="1950" b="1" spc="-145" dirty="0">
                <a:latin typeface="Comic Sans MS"/>
                <a:cs typeface="Comic Sans MS"/>
              </a:rPr>
              <a:t> </a:t>
            </a:r>
            <a:r>
              <a:rPr sz="1950" b="1" spc="-50" dirty="0">
                <a:latin typeface="Comic Sans MS"/>
                <a:cs typeface="Comic Sans MS"/>
              </a:rPr>
              <a:t>ayn</a:t>
            </a:r>
            <a:r>
              <a:rPr sz="1950" b="1" cap="small" spc="-50" dirty="0">
                <a:latin typeface="Comic Sans MS"/>
                <a:cs typeface="Comic Sans MS"/>
              </a:rPr>
              <a:t>i</a:t>
            </a:r>
            <a:r>
              <a:rPr sz="1950" b="1" spc="-145" dirty="0">
                <a:latin typeface="Comic Sans MS"/>
                <a:cs typeface="Comic Sans MS"/>
              </a:rPr>
              <a:t> </a:t>
            </a:r>
            <a:r>
              <a:rPr sz="1950" b="1" dirty="0">
                <a:latin typeface="Comic Sans MS"/>
                <a:cs typeface="Comic Sans MS"/>
              </a:rPr>
              <a:t>zamanda</a:t>
            </a:r>
            <a:r>
              <a:rPr sz="1950" b="1" spc="-145" dirty="0">
                <a:latin typeface="Comic Sans MS"/>
                <a:cs typeface="Comic Sans MS"/>
              </a:rPr>
              <a:t> </a:t>
            </a:r>
            <a:r>
              <a:rPr sz="1950" b="1" spc="-60" dirty="0">
                <a:latin typeface="Comic Sans MS"/>
                <a:cs typeface="Comic Sans MS"/>
              </a:rPr>
              <a:t>mezuniyet </a:t>
            </a:r>
            <a:r>
              <a:rPr sz="1950" b="1" spc="-75" dirty="0">
                <a:latin typeface="Comic Sans MS"/>
                <a:cs typeface="Comic Sans MS"/>
              </a:rPr>
              <a:t>puan</a:t>
            </a:r>
            <a:r>
              <a:rPr sz="1950" b="1" cap="small" spc="-75" dirty="0">
                <a:latin typeface="Comic Sans MS"/>
                <a:cs typeface="Comic Sans MS"/>
              </a:rPr>
              <a:t>i</a:t>
            </a:r>
            <a:r>
              <a:rPr sz="1950" b="1" spc="-75" dirty="0">
                <a:latin typeface="Comic Sans MS"/>
                <a:cs typeface="Comic Sans MS"/>
              </a:rPr>
              <a:t>n</a:t>
            </a:r>
            <a:r>
              <a:rPr sz="1950" b="1" cap="small" spc="-75" dirty="0">
                <a:latin typeface="Comic Sans MS"/>
                <a:cs typeface="Comic Sans MS"/>
              </a:rPr>
              <a:t>i</a:t>
            </a:r>
            <a:r>
              <a:rPr sz="1950" b="1" spc="-75" dirty="0">
                <a:latin typeface="Comic Sans MS"/>
                <a:cs typeface="Comic Sans MS"/>
              </a:rPr>
              <a:t>n </a:t>
            </a:r>
            <a:r>
              <a:rPr sz="1950" b="1" spc="-45" dirty="0">
                <a:latin typeface="Comic Sans MS"/>
                <a:cs typeface="Comic Sans MS"/>
              </a:rPr>
              <a:t>hesaplanmas</a:t>
            </a:r>
            <a:r>
              <a:rPr sz="1950" b="1" cap="small" spc="-45" dirty="0">
                <a:latin typeface="Comic Sans MS"/>
                <a:cs typeface="Comic Sans MS"/>
              </a:rPr>
              <a:t>i</a:t>
            </a:r>
            <a:r>
              <a:rPr sz="1950" b="1" spc="-45" dirty="0">
                <a:latin typeface="Comic Sans MS"/>
                <a:cs typeface="Comic Sans MS"/>
              </a:rPr>
              <a:t>n</a:t>
            </a:r>
            <a:r>
              <a:rPr sz="1950" b="1" cap="small" spc="-45" dirty="0">
                <a:latin typeface="Comic Sans MS"/>
                <a:cs typeface="Comic Sans MS"/>
              </a:rPr>
              <a:t>i</a:t>
            </a:r>
            <a:r>
              <a:rPr sz="1950" b="1" spc="-75" dirty="0">
                <a:latin typeface="Comic Sans MS"/>
                <a:cs typeface="Comic Sans MS"/>
              </a:rPr>
              <a:t> </a:t>
            </a:r>
            <a:r>
              <a:rPr sz="1950" b="1" dirty="0">
                <a:latin typeface="Comic Sans MS"/>
                <a:cs typeface="Comic Sans MS"/>
              </a:rPr>
              <a:t>da</a:t>
            </a:r>
            <a:r>
              <a:rPr sz="1950" b="1" spc="-70" dirty="0">
                <a:latin typeface="Comic Sans MS"/>
                <a:cs typeface="Comic Sans MS"/>
              </a:rPr>
              <a:t> </a:t>
            </a:r>
            <a:r>
              <a:rPr sz="1950" b="1" spc="-10" dirty="0">
                <a:latin typeface="Comic Sans MS"/>
                <a:cs typeface="Comic Sans MS"/>
              </a:rPr>
              <a:t>belirler.</a:t>
            </a:r>
            <a:endParaRPr sz="195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599"/>
              </a:lnSpc>
              <a:spcBef>
                <a:spcPts val="100"/>
              </a:spcBef>
            </a:pPr>
            <a:r>
              <a:rPr dirty="0"/>
              <a:t>Ders</a:t>
            </a:r>
            <a:r>
              <a:rPr spc="-90" dirty="0"/>
              <a:t> </a:t>
            </a:r>
            <a:r>
              <a:rPr spc="-325" dirty="0"/>
              <a:t>y</a:t>
            </a:r>
            <a:r>
              <a:rPr cap="small" spc="-325" dirty="0"/>
              <a:t>i</a:t>
            </a:r>
            <a:r>
              <a:rPr spc="-325" dirty="0"/>
              <a:t>l</a:t>
            </a:r>
            <a:r>
              <a:rPr cap="small" spc="-325" dirty="0"/>
              <a:t>i</a:t>
            </a:r>
            <a:r>
              <a:rPr spc="-85" dirty="0"/>
              <a:t> </a:t>
            </a:r>
            <a:r>
              <a:rPr dirty="0"/>
              <a:t>sonunda</a:t>
            </a:r>
            <a:r>
              <a:rPr spc="-85" dirty="0"/>
              <a:t> </a:t>
            </a:r>
            <a:r>
              <a:rPr spc="-100" dirty="0"/>
              <a:t>bir </a:t>
            </a:r>
            <a:r>
              <a:rPr dirty="0"/>
              <a:t>dersten</a:t>
            </a:r>
            <a:r>
              <a:rPr spc="-185" dirty="0"/>
              <a:t> </a:t>
            </a:r>
            <a:r>
              <a:rPr spc="-35" dirty="0"/>
              <a:t>başar</a:t>
            </a:r>
            <a:r>
              <a:rPr cap="small" spc="-35" dirty="0"/>
              <a:t>i</a:t>
            </a:r>
            <a:r>
              <a:rPr spc="-35" dirty="0"/>
              <a:t>l</a:t>
            </a:r>
            <a:r>
              <a:rPr cap="small" spc="-35" dirty="0"/>
              <a:t>i</a:t>
            </a:r>
            <a:r>
              <a:rPr spc="-35" dirty="0"/>
              <a:t> </a:t>
            </a:r>
            <a:r>
              <a:rPr spc="-10" dirty="0"/>
              <a:t>say</a:t>
            </a:r>
            <a:r>
              <a:rPr cap="small" spc="-10" dirty="0"/>
              <a:t>i</a:t>
            </a:r>
            <a:r>
              <a:rPr spc="-10" dirty="0"/>
              <a:t>lma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1062" y="3127659"/>
            <a:ext cx="5579110" cy="1811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7200"/>
              </a:lnSpc>
              <a:spcBef>
                <a:spcPts val="95"/>
              </a:spcBef>
            </a:pPr>
            <a:r>
              <a:rPr sz="2000" b="1" dirty="0">
                <a:latin typeface="Comic Sans MS"/>
                <a:cs typeface="Comic Sans MS"/>
              </a:rPr>
              <a:t>iki</a:t>
            </a:r>
            <a:r>
              <a:rPr sz="2000" b="1" spc="-5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dönem</a:t>
            </a:r>
            <a:r>
              <a:rPr sz="2000" b="1" spc="-50" dirty="0">
                <a:latin typeface="Comic Sans MS"/>
                <a:cs typeface="Comic Sans MS"/>
              </a:rPr>
              <a:t> </a:t>
            </a:r>
            <a:r>
              <a:rPr sz="2000" b="1" spc="-60" dirty="0">
                <a:latin typeface="Comic Sans MS"/>
                <a:cs typeface="Comic Sans MS"/>
              </a:rPr>
              <a:t>puan</a:t>
            </a:r>
            <a:r>
              <a:rPr sz="2000" b="1" cap="small" spc="-60" dirty="0">
                <a:latin typeface="Comic Sans MS"/>
                <a:cs typeface="Comic Sans MS"/>
              </a:rPr>
              <a:t>i</a:t>
            </a:r>
            <a:r>
              <a:rPr sz="2000" b="1" spc="-60" dirty="0">
                <a:latin typeface="Comic Sans MS"/>
                <a:cs typeface="Comic Sans MS"/>
              </a:rPr>
              <a:t>n</a:t>
            </a:r>
            <a:r>
              <a:rPr sz="2000" b="1" cap="small" spc="-60" dirty="0">
                <a:latin typeface="Comic Sans MS"/>
                <a:cs typeface="Comic Sans MS"/>
              </a:rPr>
              <a:t>i</a:t>
            </a:r>
            <a:r>
              <a:rPr sz="2000" b="1" spc="-60" dirty="0">
                <a:latin typeface="Comic Sans MS"/>
                <a:cs typeface="Comic Sans MS"/>
              </a:rPr>
              <a:t>n</a:t>
            </a:r>
            <a:r>
              <a:rPr sz="2000" b="1" spc="-5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aritmetik</a:t>
            </a:r>
            <a:r>
              <a:rPr sz="2000" b="1" spc="-50" dirty="0">
                <a:latin typeface="Comic Sans MS"/>
                <a:cs typeface="Comic Sans MS"/>
              </a:rPr>
              <a:t> </a:t>
            </a:r>
            <a:r>
              <a:rPr sz="2000" b="1" spc="-40" dirty="0">
                <a:latin typeface="Comic Sans MS"/>
                <a:cs typeface="Comic Sans MS"/>
              </a:rPr>
              <a:t>ortalamas</a:t>
            </a:r>
            <a:r>
              <a:rPr sz="2000" b="1" cap="small" spc="-40" dirty="0">
                <a:latin typeface="Comic Sans MS"/>
                <a:cs typeface="Comic Sans MS"/>
              </a:rPr>
              <a:t>i</a:t>
            </a:r>
            <a:r>
              <a:rPr sz="2000" b="1" spc="-40" dirty="0">
                <a:latin typeface="Comic Sans MS"/>
                <a:cs typeface="Comic Sans MS"/>
              </a:rPr>
              <a:t>n</a:t>
            </a:r>
            <a:r>
              <a:rPr sz="2000" b="1" cap="small" spc="-40" dirty="0">
                <a:latin typeface="Comic Sans MS"/>
                <a:cs typeface="Comic Sans MS"/>
              </a:rPr>
              <a:t>i</a:t>
            </a:r>
            <a:r>
              <a:rPr sz="2000" b="1" spc="-40" dirty="0">
                <a:latin typeface="Comic Sans MS"/>
                <a:cs typeface="Comic Sans MS"/>
              </a:rPr>
              <a:t>n</a:t>
            </a:r>
            <a:r>
              <a:rPr sz="2000" b="1" spc="-50" dirty="0">
                <a:latin typeface="Comic Sans MS"/>
                <a:cs typeface="Comic Sans MS"/>
              </a:rPr>
              <a:t> </a:t>
            </a:r>
            <a:r>
              <a:rPr sz="2000" b="1" spc="-165" dirty="0">
                <a:latin typeface="Comic Sans MS"/>
                <a:cs typeface="Comic Sans MS"/>
              </a:rPr>
              <a:t>en </a:t>
            </a:r>
            <a:r>
              <a:rPr sz="2000" b="1" dirty="0">
                <a:latin typeface="Comic Sans MS"/>
                <a:cs typeface="Comic Sans MS"/>
              </a:rPr>
              <a:t>az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50;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veya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birinci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dönem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spc="-25" dirty="0">
                <a:latin typeface="Comic Sans MS"/>
                <a:cs typeface="Comic Sans MS"/>
              </a:rPr>
              <a:t>puan</a:t>
            </a:r>
            <a:r>
              <a:rPr sz="2000" b="1" cap="small" spc="-25" dirty="0">
                <a:latin typeface="Comic Sans MS"/>
                <a:cs typeface="Comic Sans MS"/>
              </a:rPr>
              <a:t>i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ne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spc="-10" dirty="0">
                <a:latin typeface="Comic Sans MS"/>
                <a:cs typeface="Comic Sans MS"/>
              </a:rPr>
              <a:t>olursa</a:t>
            </a:r>
            <a:endParaRPr sz="2000">
              <a:latin typeface="Comic Sans MS"/>
              <a:cs typeface="Comic Sans MS"/>
            </a:endParaRPr>
          </a:p>
          <a:p>
            <a:pPr marL="137160" marR="129539" algn="ctr">
              <a:lnSpc>
                <a:spcPct val="117200"/>
              </a:lnSpc>
            </a:pPr>
            <a:r>
              <a:rPr sz="2000" b="1" dirty="0">
                <a:latin typeface="Comic Sans MS"/>
                <a:cs typeface="Comic Sans MS"/>
              </a:rPr>
              <a:t>olsun</a:t>
            </a:r>
            <a:r>
              <a:rPr sz="2000" b="1" spc="-3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ikinci</a:t>
            </a:r>
            <a:r>
              <a:rPr sz="2000" b="1" spc="-2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dönem</a:t>
            </a:r>
            <a:r>
              <a:rPr sz="2000" b="1" spc="-20" dirty="0">
                <a:latin typeface="Comic Sans MS"/>
                <a:cs typeface="Comic Sans MS"/>
              </a:rPr>
              <a:t> </a:t>
            </a:r>
            <a:r>
              <a:rPr sz="2000" b="1" spc="-60" dirty="0">
                <a:latin typeface="Comic Sans MS"/>
                <a:cs typeface="Comic Sans MS"/>
              </a:rPr>
              <a:t>puan</a:t>
            </a:r>
            <a:r>
              <a:rPr sz="2000" b="1" cap="small" spc="-60" dirty="0">
                <a:latin typeface="Comic Sans MS"/>
                <a:cs typeface="Comic Sans MS"/>
              </a:rPr>
              <a:t>i</a:t>
            </a:r>
            <a:r>
              <a:rPr sz="2000" b="1" spc="-60" dirty="0">
                <a:latin typeface="Comic Sans MS"/>
                <a:cs typeface="Comic Sans MS"/>
              </a:rPr>
              <a:t>n</a:t>
            </a:r>
            <a:r>
              <a:rPr sz="2000" b="1" cap="small" spc="-60" dirty="0">
                <a:latin typeface="Comic Sans MS"/>
                <a:cs typeface="Comic Sans MS"/>
              </a:rPr>
              <a:t>i</a:t>
            </a:r>
            <a:r>
              <a:rPr sz="2000" b="1" spc="-60" dirty="0">
                <a:latin typeface="Comic Sans MS"/>
                <a:cs typeface="Comic Sans MS"/>
              </a:rPr>
              <a:t>n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en</a:t>
            </a:r>
            <a:r>
              <a:rPr sz="2000" b="1" spc="-2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az</a:t>
            </a:r>
            <a:r>
              <a:rPr sz="2000" b="1" spc="-2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70</a:t>
            </a:r>
            <a:r>
              <a:rPr sz="2000" b="1" spc="-20" dirty="0">
                <a:latin typeface="Comic Sans MS"/>
                <a:cs typeface="Comic Sans MS"/>
              </a:rPr>
              <a:t> </a:t>
            </a:r>
            <a:r>
              <a:rPr sz="2000" b="1" spc="-114" dirty="0">
                <a:latin typeface="Comic Sans MS"/>
                <a:cs typeface="Comic Sans MS"/>
              </a:rPr>
              <a:t>olmas</a:t>
            </a:r>
            <a:r>
              <a:rPr sz="2000" b="1" cap="small" spc="-114" dirty="0">
                <a:latin typeface="Comic Sans MS"/>
                <a:cs typeface="Comic Sans MS"/>
              </a:rPr>
              <a:t>i</a:t>
            </a:r>
            <a:r>
              <a:rPr sz="2000" b="1" spc="-114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durumunda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ders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spc="-145" dirty="0">
                <a:latin typeface="Comic Sans MS"/>
                <a:cs typeface="Comic Sans MS"/>
              </a:rPr>
              <a:t>y</a:t>
            </a:r>
            <a:r>
              <a:rPr sz="2000" b="1" cap="small" spc="-145" dirty="0">
                <a:latin typeface="Comic Sans MS"/>
                <a:cs typeface="Comic Sans MS"/>
              </a:rPr>
              <a:t>i</a:t>
            </a:r>
            <a:r>
              <a:rPr sz="2000" b="1" spc="-145" dirty="0">
                <a:latin typeface="Comic Sans MS"/>
                <a:cs typeface="Comic Sans MS"/>
              </a:rPr>
              <a:t>l</a:t>
            </a:r>
            <a:r>
              <a:rPr sz="2000" b="1" cap="small" spc="-145" dirty="0">
                <a:latin typeface="Comic Sans MS"/>
                <a:cs typeface="Comic Sans MS"/>
              </a:rPr>
              <a:t>i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sonunda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ilgili</a:t>
            </a:r>
            <a:r>
              <a:rPr sz="2000" b="1" spc="-10" dirty="0">
                <a:latin typeface="Comic Sans MS"/>
                <a:cs typeface="Comic Sans MS"/>
              </a:rPr>
              <a:t> dersten </a:t>
            </a:r>
            <a:r>
              <a:rPr sz="2000" b="1" spc="-60" dirty="0">
                <a:latin typeface="Comic Sans MS"/>
                <a:cs typeface="Comic Sans MS"/>
              </a:rPr>
              <a:t>başar</a:t>
            </a:r>
            <a:r>
              <a:rPr sz="2000" b="1" cap="small" spc="-60" dirty="0">
                <a:latin typeface="Comic Sans MS"/>
                <a:cs typeface="Comic Sans MS"/>
              </a:rPr>
              <a:t>i</a:t>
            </a:r>
            <a:r>
              <a:rPr sz="2000" b="1" spc="-60" dirty="0">
                <a:latin typeface="Comic Sans MS"/>
                <a:cs typeface="Comic Sans MS"/>
              </a:rPr>
              <a:t>l</a:t>
            </a:r>
            <a:r>
              <a:rPr sz="2000" b="1" cap="small" spc="-60" dirty="0">
                <a:latin typeface="Comic Sans MS"/>
                <a:cs typeface="Comic Sans MS"/>
              </a:rPr>
              <a:t>i</a:t>
            </a:r>
            <a:r>
              <a:rPr sz="2000" b="1" spc="-150" dirty="0">
                <a:latin typeface="Comic Sans MS"/>
                <a:cs typeface="Comic Sans MS"/>
              </a:rPr>
              <a:t> </a:t>
            </a:r>
            <a:r>
              <a:rPr sz="2000" b="1" spc="-10" dirty="0">
                <a:latin typeface="Comic Sans MS"/>
                <a:cs typeface="Comic Sans MS"/>
              </a:rPr>
              <a:t>say</a:t>
            </a:r>
            <a:r>
              <a:rPr sz="2000" b="1" cap="small" spc="-10" dirty="0">
                <a:latin typeface="Comic Sans MS"/>
                <a:cs typeface="Comic Sans MS"/>
              </a:rPr>
              <a:t>i</a:t>
            </a:r>
            <a:r>
              <a:rPr sz="2000" b="1" spc="-10" dirty="0">
                <a:latin typeface="Comic Sans MS"/>
                <a:cs typeface="Comic Sans MS"/>
              </a:rPr>
              <a:t>l</a:t>
            </a:r>
            <a:r>
              <a:rPr sz="2000" b="1" cap="small" spc="-10" dirty="0">
                <a:latin typeface="Comic Sans MS"/>
                <a:cs typeface="Comic Sans MS"/>
              </a:rPr>
              <a:t>i</a:t>
            </a:r>
            <a:r>
              <a:rPr sz="2000" b="1" spc="-10" dirty="0">
                <a:latin typeface="Comic Sans MS"/>
                <a:cs typeface="Comic Sans MS"/>
              </a:rPr>
              <a:t>r.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5155" marR="5080" indent="-1863089">
              <a:lnSpc>
                <a:spcPct val="115599"/>
              </a:lnSpc>
              <a:spcBef>
                <a:spcPts val="100"/>
              </a:spcBef>
            </a:pPr>
            <a:r>
              <a:rPr dirty="0"/>
              <a:t>Doğrudan</a:t>
            </a:r>
            <a:r>
              <a:rPr spc="-85" dirty="0"/>
              <a:t> </a:t>
            </a:r>
            <a:r>
              <a:rPr spc="-270" dirty="0"/>
              <a:t>s</a:t>
            </a:r>
            <a:r>
              <a:rPr cap="small" spc="-270" dirty="0"/>
              <a:t>i</a:t>
            </a:r>
            <a:r>
              <a:rPr spc="-270" dirty="0"/>
              <a:t>n</a:t>
            </a:r>
            <a:r>
              <a:rPr cap="small" spc="-270" dirty="0"/>
              <a:t>i</a:t>
            </a:r>
            <a:r>
              <a:rPr spc="-270" dirty="0"/>
              <a:t>f</a:t>
            </a:r>
            <a:r>
              <a:rPr spc="-80" dirty="0"/>
              <a:t> </a:t>
            </a:r>
            <a:r>
              <a:rPr spc="-70" dirty="0"/>
              <a:t>geçme </a:t>
            </a:r>
            <a:r>
              <a:rPr spc="-10" dirty="0"/>
              <a:t>nedir?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0300" y="3127658"/>
            <a:ext cx="5260340" cy="1097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7200"/>
              </a:lnSpc>
              <a:spcBef>
                <a:spcPts val="95"/>
              </a:spcBef>
            </a:pPr>
            <a:r>
              <a:rPr sz="2000" b="1" spc="-50" dirty="0">
                <a:latin typeface="Comic Sans MS"/>
                <a:cs typeface="Comic Sans MS"/>
              </a:rPr>
              <a:t>Y</a:t>
            </a:r>
            <a:r>
              <a:rPr sz="2000" b="1" cap="small" spc="-50" dirty="0">
                <a:latin typeface="Comic Sans MS"/>
                <a:cs typeface="Comic Sans MS"/>
              </a:rPr>
              <a:t>i</a:t>
            </a:r>
            <a:r>
              <a:rPr sz="2000" b="1" spc="-50" dirty="0">
                <a:latin typeface="Comic Sans MS"/>
                <a:cs typeface="Comic Sans MS"/>
              </a:rPr>
              <a:t>l</a:t>
            </a:r>
            <a:r>
              <a:rPr sz="2000" b="1" spc="-1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sonu</a:t>
            </a:r>
            <a:r>
              <a:rPr sz="2000" b="1" spc="-95" dirty="0">
                <a:latin typeface="Comic Sans MS"/>
                <a:cs typeface="Comic Sans MS"/>
              </a:rPr>
              <a:t> </a:t>
            </a:r>
            <a:r>
              <a:rPr sz="2000" b="1" spc="-25" dirty="0">
                <a:latin typeface="Comic Sans MS"/>
                <a:cs typeface="Comic Sans MS"/>
              </a:rPr>
              <a:t>başar</a:t>
            </a:r>
            <a:r>
              <a:rPr sz="2000" b="1" cap="small" spc="-25" dirty="0">
                <a:latin typeface="Comic Sans MS"/>
                <a:cs typeface="Comic Sans MS"/>
              </a:rPr>
              <a:t>i</a:t>
            </a:r>
            <a:r>
              <a:rPr sz="2000" b="1" spc="-95" dirty="0">
                <a:latin typeface="Comic Sans MS"/>
                <a:cs typeface="Comic Sans MS"/>
              </a:rPr>
              <a:t> </a:t>
            </a:r>
            <a:r>
              <a:rPr sz="2000" b="1" spc="-25" dirty="0">
                <a:latin typeface="Comic Sans MS"/>
                <a:cs typeface="Comic Sans MS"/>
              </a:rPr>
              <a:t>puan</a:t>
            </a:r>
            <a:r>
              <a:rPr sz="2000" b="1" cap="small" spc="-25" dirty="0">
                <a:latin typeface="Comic Sans MS"/>
                <a:cs typeface="Comic Sans MS"/>
              </a:rPr>
              <a:t>i</a:t>
            </a:r>
            <a:r>
              <a:rPr sz="2000" b="1" spc="-10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50</a:t>
            </a:r>
            <a:r>
              <a:rPr sz="2000" b="1" spc="-9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olmak</a:t>
            </a:r>
            <a:r>
              <a:rPr sz="2000" b="1" spc="-95" dirty="0">
                <a:latin typeface="Comic Sans MS"/>
                <a:cs typeface="Comic Sans MS"/>
              </a:rPr>
              <a:t> </a:t>
            </a:r>
            <a:r>
              <a:rPr sz="2000" b="1" spc="-20" dirty="0">
                <a:latin typeface="Comic Sans MS"/>
                <a:cs typeface="Comic Sans MS"/>
              </a:rPr>
              <a:t>kayd</a:t>
            </a:r>
            <a:r>
              <a:rPr sz="2000" b="1" cap="small" spc="-20" dirty="0">
                <a:latin typeface="Comic Sans MS"/>
                <a:cs typeface="Comic Sans MS"/>
              </a:rPr>
              <a:t>i</a:t>
            </a:r>
            <a:r>
              <a:rPr sz="2000" b="1" spc="-20" dirty="0">
                <a:latin typeface="Comic Sans MS"/>
                <a:cs typeface="Comic Sans MS"/>
              </a:rPr>
              <a:t>yla</a:t>
            </a:r>
            <a:r>
              <a:rPr sz="2000" b="1" spc="-95" dirty="0">
                <a:latin typeface="Comic Sans MS"/>
                <a:cs typeface="Comic Sans MS"/>
              </a:rPr>
              <a:t> </a:t>
            </a:r>
            <a:r>
              <a:rPr sz="2000" b="1" spc="-165" dirty="0">
                <a:latin typeface="Comic Sans MS"/>
                <a:cs typeface="Comic Sans MS"/>
              </a:rPr>
              <a:t>en </a:t>
            </a:r>
            <a:r>
              <a:rPr sz="2000" b="1" dirty="0">
                <a:latin typeface="Comic Sans MS"/>
                <a:cs typeface="Comic Sans MS"/>
              </a:rPr>
              <a:t>fazla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1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dersten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spc="-55" dirty="0">
                <a:latin typeface="Comic Sans MS"/>
                <a:cs typeface="Comic Sans MS"/>
              </a:rPr>
              <a:t>başar</a:t>
            </a:r>
            <a:r>
              <a:rPr sz="2000" b="1" cap="small" spc="-55" dirty="0">
                <a:latin typeface="Comic Sans MS"/>
                <a:cs typeface="Comic Sans MS"/>
              </a:rPr>
              <a:t>i</a:t>
            </a:r>
            <a:r>
              <a:rPr sz="2000" b="1" spc="-55" dirty="0">
                <a:latin typeface="Comic Sans MS"/>
                <a:cs typeface="Comic Sans MS"/>
              </a:rPr>
              <a:t>s</a:t>
            </a:r>
            <a:r>
              <a:rPr sz="2000" b="1" cap="small" spc="-55" dirty="0">
                <a:latin typeface="Comic Sans MS"/>
                <a:cs typeface="Comic Sans MS"/>
              </a:rPr>
              <a:t>i</a:t>
            </a:r>
            <a:r>
              <a:rPr sz="2000" b="1" spc="-55" dirty="0">
                <a:latin typeface="Comic Sans MS"/>
                <a:cs typeface="Comic Sans MS"/>
              </a:rPr>
              <a:t>z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dersi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spc="-10" dirty="0">
                <a:latin typeface="Comic Sans MS"/>
                <a:cs typeface="Comic Sans MS"/>
              </a:rPr>
              <a:t>bulunanlar </a:t>
            </a:r>
            <a:r>
              <a:rPr sz="2000" b="1" dirty="0">
                <a:latin typeface="Comic Sans MS"/>
                <a:cs typeface="Comic Sans MS"/>
              </a:rPr>
              <a:t>doğrudan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bir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üst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spc="-85" dirty="0">
                <a:latin typeface="Comic Sans MS"/>
                <a:cs typeface="Comic Sans MS"/>
              </a:rPr>
              <a:t>s</a:t>
            </a:r>
            <a:r>
              <a:rPr sz="2000" b="1" cap="small" spc="-85" dirty="0">
                <a:latin typeface="Comic Sans MS"/>
                <a:cs typeface="Comic Sans MS"/>
              </a:rPr>
              <a:t>i</a:t>
            </a:r>
            <a:r>
              <a:rPr sz="2000" b="1" spc="-85" dirty="0">
                <a:latin typeface="Comic Sans MS"/>
                <a:cs typeface="Comic Sans MS"/>
              </a:rPr>
              <a:t>n</a:t>
            </a:r>
            <a:r>
              <a:rPr sz="2000" b="1" cap="small" spc="-85" dirty="0">
                <a:latin typeface="Comic Sans MS"/>
                <a:cs typeface="Comic Sans MS"/>
              </a:rPr>
              <a:t>i</a:t>
            </a:r>
            <a:r>
              <a:rPr sz="2000" b="1" spc="-85" dirty="0">
                <a:latin typeface="Comic Sans MS"/>
                <a:cs typeface="Comic Sans MS"/>
              </a:rPr>
              <a:t>fa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spc="-10" dirty="0">
                <a:latin typeface="Comic Sans MS"/>
                <a:cs typeface="Comic Sans MS"/>
              </a:rPr>
              <a:t>geçmesidir.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7260" marR="5080" indent="-838200">
              <a:lnSpc>
                <a:spcPct val="115599"/>
              </a:lnSpc>
              <a:spcBef>
                <a:spcPts val="100"/>
              </a:spcBef>
            </a:pPr>
            <a:r>
              <a:rPr dirty="0"/>
              <a:t>Sorumlu</a:t>
            </a:r>
            <a:r>
              <a:rPr spc="-125" dirty="0"/>
              <a:t> </a:t>
            </a:r>
            <a:r>
              <a:rPr dirty="0"/>
              <a:t>olarak</a:t>
            </a:r>
            <a:r>
              <a:rPr spc="-120" dirty="0"/>
              <a:t> </a:t>
            </a:r>
            <a:r>
              <a:rPr spc="-325" dirty="0"/>
              <a:t>s</a:t>
            </a:r>
            <a:r>
              <a:rPr cap="small" spc="-325" dirty="0"/>
              <a:t>i</a:t>
            </a:r>
            <a:r>
              <a:rPr spc="-325" dirty="0"/>
              <a:t>n</a:t>
            </a:r>
            <a:r>
              <a:rPr cap="small" spc="-325" dirty="0"/>
              <a:t>i</a:t>
            </a:r>
            <a:r>
              <a:rPr spc="-325" dirty="0"/>
              <a:t>f </a:t>
            </a:r>
            <a:r>
              <a:rPr dirty="0"/>
              <a:t>geçme</a:t>
            </a:r>
            <a:r>
              <a:rPr spc="-125" dirty="0"/>
              <a:t> </a:t>
            </a:r>
            <a:r>
              <a:rPr spc="-10" dirty="0"/>
              <a:t>nedir?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68680" rIns="0" bIns="0" rtlCol="0">
            <a:spAutoFit/>
          </a:bodyPr>
          <a:lstStyle/>
          <a:p>
            <a:pPr marL="245110" algn="ctr">
              <a:lnSpc>
                <a:spcPct val="100000"/>
              </a:lnSpc>
              <a:spcBef>
                <a:spcPts val="509"/>
              </a:spcBef>
            </a:pPr>
            <a:r>
              <a:rPr sz="2000" spc="-50" dirty="0"/>
              <a:t>Y</a:t>
            </a:r>
            <a:r>
              <a:rPr sz="2000" cap="small" spc="-50" dirty="0"/>
              <a:t>i</a:t>
            </a:r>
            <a:r>
              <a:rPr sz="2000" spc="-50" dirty="0"/>
              <a:t>l </a:t>
            </a:r>
            <a:r>
              <a:rPr sz="2000" dirty="0"/>
              <a:t>sonu</a:t>
            </a:r>
            <a:r>
              <a:rPr sz="2000" spc="-45" dirty="0"/>
              <a:t> </a:t>
            </a:r>
            <a:r>
              <a:rPr sz="2000" spc="-20" dirty="0"/>
              <a:t>ortalamas</a:t>
            </a:r>
            <a:r>
              <a:rPr sz="2000" cap="small" spc="-20" dirty="0"/>
              <a:t>i</a:t>
            </a:r>
            <a:r>
              <a:rPr sz="2000" spc="-45" dirty="0"/>
              <a:t> </a:t>
            </a:r>
            <a:r>
              <a:rPr sz="2000" dirty="0"/>
              <a:t>50</a:t>
            </a:r>
            <a:r>
              <a:rPr sz="2000" spc="-50" dirty="0"/>
              <a:t> </a:t>
            </a:r>
            <a:r>
              <a:rPr sz="2000" dirty="0"/>
              <a:t>ve</a:t>
            </a:r>
            <a:r>
              <a:rPr sz="2000" spc="-45" dirty="0"/>
              <a:t> </a:t>
            </a:r>
            <a:r>
              <a:rPr sz="2000" dirty="0"/>
              <a:t>üzeri</a:t>
            </a:r>
            <a:r>
              <a:rPr sz="2000" spc="-45" dirty="0"/>
              <a:t> </a:t>
            </a:r>
            <a:r>
              <a:rPr sz="2000" spc="-20" dirty="0"/>
              <a:t>olan</a:t>
            </a:r>
            <a:endParaRPr sz="2000"/>
          </a:p>
          <a:p>
            <a:pPr marL="257175" marR="5080" algn="ctr">
              <a:lnSpc>
                <a:spcPct val="117200"/>
              </a:lnSpc>
            </a:pPr>
            <a:r>
              <a:rPr sz="2000" dirty="0"/>
              <a:t>öğrencilerden en fazla 3 dersten </a:t>
            </a:r>
            <a:r>
              <a:rPr sz="2000" spc="-114" dirty="0"/>
              <a:t>başar</a:t>
            </a:r>
            <a:r>
              <a:rPr sz="2000" cap="small" spc="-114" dirty="0"/>
              <a:t>i</a:t>
            </a:r>
            <a:r>
              <a:rPr sz="2000" spc="-114" dirty="0"/>
              <a:t>s</a:t>
            </a:r>
            <a:r>
              <a:rPr sz="2000" cap="small" spc="-114" dirty="0"/>
              <a:t>i</a:t>
            </a:r>
            <a:r>
              <a:rPr sz="2000" spc="-114" dirty="0"/>
              <a:t>z </a:t>
            </a:r>
            <a:r>
              <a:rPr sz="2000" spc="-20" dirty="0"/>
              <a:t>olanlar</a:t>
            </a:r>
            <a:r>
              <a:rPr sz="2000" cap="small" spc="-20" dirty="0"/>
              <a:t>i</a:t>
            </a:r>
            <a:r>
              <a:rPr sz="2000" spc="-20" dirty="0"/>
              <a:t>n,</a:t>
            </a:r>
            <a:r>
              <a:rPr sz="2000" spc="-35" dirty="0"/>
              <a:t> </a:t>
            </a:r>
            <a:r>
              <a:rPr sz="2000" dirty="0"/>
              <a:t>sorumlu</a:t>
            </a:r>
            <a:r>
              <a:rPr sz="2000" spc="-25" dirty="0"/>
              <a:t> </a:t>
            </a:r>
            <a:r>
              <a:rPr sz="2000" dirty="0"/>
              <a:t>olarak</a:t>
            </a:r>
            <a:r>
              <a:rPr sz="2000" spc="-20" dirty="0"/>
              <a:t> </a:t>
            </a:r>
            <a:r>
              <a:rPr sz="2000" dirty="0"/>
              <a:t>bir</a:t>
            </a:r>
            <a:r>
              <a:rPr sz="2000" spc="-25" dirty="0"/>
              <a:t> </a:t>
            </a:r>
            <a:r>
              <a:rPr sz="2000" dirty="0"/>
              <a:t>üst</a:t>
            </a:r>
            <a:r>
              <a:rPr sz="2000" spc="-20" dirty="0"/>
              <a:t> </a:t>
            </a:r>
            <a:r>
              <a:rPr sz="2000" spc="-10" dirty="0"/>
              <a:t>s</a:t>
            </a:r>
            <a:r>
              <a:rPr sz="2000" cap="small" spc="-10" dirty="0"/>
              <a:t>i</a:t>
            </a:r>
            <a:r>
              <a:rPr sz="2000" spc="-10" dirty="0"/>
              <a:t>n</a:t>
            </a:r>
            <a:r>
              <a:rPr sz="2000" cap="small" spc="-10" dirty="0"/>
              <a:t>i</a:t>
            </a:r>
            <a:r>
              <a:rPr sz="2000" spc="-10" dirty="0"/>
              <a:t>fa</a:t>
            </a:r>
            <a:endParaRPr sz="2000"/>
          </a:p>
          <a:p>
            <a:pPr marL="244475" algn="ctr">
              <a:lnSpc>
                <a:spcPct val="100000"/>
              </a:lnSpc>
              <a:spcBef>
                <a:spcPts val="409"/>
              </a:spcBef>
            </a:pPr>
            <a:r>
              <a:rPr sz="2000" spc="-10" dirty="0"/>
              <a:t>geçmesidir.</a:t>
            </a:r>
            <a:endParaRPr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478</Words>
  <Application>Microsoft Office PowerPoint</Application>
  <PresentationFormat>Özel</PresentationFormat>
  <Paragraphs>48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4" baseType="lpstr">
      <vt:lpstr>Office Theme</vt:lpstr>
      <vt:lpstr>2023-2024 YILINDAN İTİBAREN GEÇERLİ OLAN LİSE SINIF GEÇME YÖNETMELİĞİ</vt:lpstr>
      <vt:lpstr>PowerPoint Sunusu</vt:lpstr>
      <vt:lpstr>Bir dersin Dönem Puani nasil belirlenir?</vt:lpstr>
      <vt:lpstr>PowerPoint Sunusu</vt:lpstr>
      <vt:lpstr>Bir dersin ağirliği nedir? Ağirlikli Puani nasil hesaplanir?</vt:lpstr>
      <vt:lpstr>Yilsonu başari puani nedir?</vt:lpstr>
      <vt:lpstr>Ders yili sonunda bir dersten başarili sayilma</vt:lpstr>
      <vt:lpstr>Doğrudan sinif geçme nedir?</vt:lpstr>
      <vt:lpstr>Sorumlu olarak sinif geçme nedir?</vt:lpstr>
      <vt:lpstr>Sinif Tekrari</vt:lpstr>
      <vt:lpstr>Sinif Tekrari ve Öğrenim Hakki</vt:lpstr>
      <vt:lpstr>Devamsizliktan Sinif Tekrari ve Devamsizlik Hakki</vt:lpstr>
      <vt:lpstr>Teşekkür ve takdir belgesi nasil alinir?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2023-2024 YILINDAN İTİBAREN GEÇERLİ OLAN LİSE SINIF GEÇME YÖNETMELİĞİ</dc:title>
  <cp:lastModifiedBy>wın8</cp:lastModifiedBy>
  <cp:revision>1</cp:revision>
  <dcterms:created xsi:type="dcterms:W3CDTF">2024-03-05T08:40:48Z</dcterms:created>
  <dcterms:modified xsi:type="dcterms:W3CDTF">2024-03-05T08:47:33Z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2024-03-05T00:00:00Z</vt:filetime>
  </property>
  <property fmtid="{D5CDD505-2E9C-101B-9397-08002B2CF9AE}" pid="3" name="Creator">
    <vt:lpwstr>PDFium</vt:lpwstr>
  </property>
  <property fmtid="{D5CDD505-2E9C-101B-9397-08002B2CF9AE}" pid="4" name="Producer">
    <vt:lpwstr>PDFium</vt:lpwstr>
  </property>
  <property fmtid="{D5CDD505-2E9C-101B-9397-08002B2CF9AE}" pid="5" name="LastSaved">
    <vt:filetime>2024-03-05T00:00:00Z</vt:filetime>
  </property>
</Properties>
</file>